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aleway"/>
      <p:regular r:id="rId13"/>
      <p:bold r:id="rId14"/>
      <p:italic r:id="rId15"/>
      <p:boldItalic r:id="rId16"/>
    </p:embeddedFont>
    <p:embeddedFont>
      <p:font typeface="Proxima Nova"/>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regular.fntdata"/><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font" Target="fonts/Raleway-italic.fntdata"/><Relationship Id="rId14" Type="http://schemas.openxmlformats.org/officeDocument/2006/relationships/font" Target="fonts/Raleway-bold.fntdata"/><Relationship Id="rId17" Type="http://schemas.openxmlformats.org/officeDocument/2006/relationships/font" Target="fonts/ProximaNova-regular.fntdata"/><Relationship Id="rId16" Type="http://schemas.openxmlformats.org/officeDocument/2006/relationships/font" Target="fonts/Raleway-boldItalic.fntdata"/><Relationship Id="rId5" Type="http://schemas.openxmlformats.org/officeDocument/2006/relationships/notesMaster" Target="notesMasters/notesMaster1.xml"/><Relationship Id="rId19" Type="http://schemas.openxmlformats.org/officeDocument/2006/relationships/font" Target="fonts/ProximaNova-italic.fntdata"/><Relationship Id="rId6" Type="http://schemas.openxmlformats.org/officeDocument/2006/relationships/slide" Target="slides/slide1.xml"/><Relationship Id="rId18" Type="http://schemas.openxmlformats.org/officeDocument/2006/relationships/font" Target="fonts/ProximaNov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4bac1871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bac1871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Buckle 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Imagine 2 points are close in 1 dimension, when we introduce the 2nd dimension they must also be close in that dimension for them to still be “close.” We can see this going from 1 to 2 to 3d in the graphs. Now imagine adding 22 more dimensions. What are the odds they are close in all 24?</a:t>
            </a:r>
            <a:endParaRPr/>
          </a:p>
          <a:p>
            <a:pPr indent="0" lvl="0" marL="0" rtl="0" algn="l">
              <a:spcBef>
                <a:spcPts val="0"/>
              </a:spcBef>
              <a:spcAft>
                <a:spcPts val="0"/>
              </a:spcAft>
              <a:buNone/>
            </a:pPr>
            <a:r>
              <a:rPr lang="en">
                <a:solidFill>
                  <a:schemeClr val="dk1"/>
                </a:solidFill>
              </a:rPr>
              <a:t>Following this logic, it can be shown (via mathematical proof) that all distances between points approach equality as dimensions go up.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So any of methodology which deals with distances between points (aka all of them) become worthless. This is the so-called “curse of dimensionality”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4bac1871d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4bac1871d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part of the math used in the proof, its not fun, its 19 pages. If anyone wants to see we can send around this paper.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bac1871d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bac1871d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Pca a method of dimensionality reduction - break the curse of dimensionality.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Find import features/combinations of features.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 feature 1 could be 0.2*(2.F) - (0.8)*(3.B)</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bac1871d9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bac1871d9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want to have to make our own splits (and we can’t in dimensions&gt;3) so we need an algorithm to do it for us. Luckily, mathematicians have been thinking about this problem for a while.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bac1871d9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bac1871d9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good algorithm should be able to do both of these tasks. Our data fits better in with image on the left (it can be transformed to normal data and left image are circles of normal data) so we choose k means, an algorithm known to cluster data like this well. If any one is super curious as to how k means works we can get into it by clicking the image on the left.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 black and white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bac1871d9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bac1871d9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fact that our clusters are still roughly together using data that they were not based on is very good news for 2 things:</a:t>
            </a:r>
            <a:endParaRPr/>
          </a:p>
          <a:p>
            <a:pPr indent="-298450" lvl="0" marL="457200" rtl="0" algn="l">
              <a:spcBef>
                <a:spcPts val="0"/>
              </a:spcBef>
              <a:spcAft>
                <a:spcPts val="0"/>
              </a:spcAft>
              <a:buSzPts val="1100"/>
              <a:buAutoNum type="arabicPeriod"/>
            </a:pPr>
            <a:r>
              <a:rPr lang="en"/>
              <a:t>Our PCA &amp; clustering algorithm</a:t>
            </a:r>
            <a:endParaRPr/>
          </a:p>
          <a:p>
            <a:pPr indent="-298450" lvl="0" marL="457200" rtl="0" algn="l">
              <a:spcBef>
                <a:spcPts val="0"/>
              </a:spcBef>
              <a:spcAft>
                <a:spcPts val="0"/>
              </a:spcAft>
              <a:buSzPts val="1100"/>
              <a:buAutoNum type="arabicPeriod"/>
            </a:pPr>
            <a:r>
              <a:rPr lang="en"/>
              <a:t>The relationship between locus functional groupings and economic outcomes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4bac1871d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4bac1871d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2 goals, minimize # of clusters (principle of parsimony/occams razor - simpler model is better all else equal), and minimize squared distances within clusters. So we look at the elbow, the place where our lowering of distance gets very diminishing returns.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5" name="Shape 55"/>
        <p:cNvGrpSpPr/>
        <p:nvPr/>
      </p:nvGrpSpPr>
      <p:grpSpPr>
        <a:xfrm>
          <a:off x="0" y="0"/>
          <a:ext cx="0" cy="0"/>
          <a:chOff x="0" y="0"/>
          <a:chExt cx="0" cy="0"/>
        </a:xfrm>
      </p:grpSpPr>
      <p:sp>
        <p:nvSpPr>
          <p:cNvPr id="56" name="Google Shape;56;p14"/>
          <p:cNvSpPr txBox="1"/>
          <p:nvPr>
            <p:ph type="ctrTitle"/>
          </p:nvPr>
        </p:nvSpPr>
        <p:spPr>
          <a:xfrm>
            <a:off x="721425" y="2610275"/>
            <a:ext cx="6660300" cy="750000"/>
          </a:xfrm>
          <a:prstGeom prst="rect">
            <a:avLst/>
          </a:prstGeom>
        </p:spPr>
        <p:txBody>
          <a:bodyPr anchorCtr="0" anchor="t" bIns="91425" lIns="91425" spcFirstLastPara="1" rIns="91425" wrap="square" tIns="91425"/>
          <a:lstStyle>
            <a:lvl1pPr lvl="0" rtl="0">
              <a:spcBef>
                <a:spcPts val="0"/>
              </a:spcBef>
              <a:spcAft>
                <a:spcPts val="0"/>
              </a:spcAft>
              <a:buClr>
                <a:srgbClr val="2185C5"/>
              </a:buClr>
              <a:buSzPts val="3800"/>
              <a:buFont typeface="Proxima Nova"/>
              <a:buNone/>
              <a:defRPr sz="3800">
                <a:solidFill>
                  <a:srgbClr val="2185C5"/>
                </a:solidFill>
                <a:latin typeface="Proxima Nova"/>
                <a:ea typeface="Proxima Nova"/>
                <a:cs typeface="Proxima Nova"/>
                <a:sym typeface="Proxima Nova"/>
              </a:defRPr>
            </a:lvl1pPr>
            <a:lvl2pPr lvl="1" rtl="0">
              <a:spcBef>
                <a:spcPts val="0"/>
              </a:spcBef>
              <a:spcAft>
                <a:spcPts val="0"/>
              </a:spcAft>
              <a:buClr>
                <a:srgbClr val="2185C5"/>
              </a:buClr>
              <a:buSzPts val="4800"/>
              <a:buNone/>
              <a:defRPr sz="4800">
                <a:solidFill>
                  <a:srgbClr val="2185C5"/>
                </a:solidFill>
              </a:defRPr>
            </a:lvl2pPr>
            <a:lvl3pPr lvl="2" rtl="0">
              <a:spcBef>
                <a:spcPts val="0"/>
              </a:spcBef>
              <a:spcAft>
                <a:spcPts val="0"/>
              </a:spcAft>
              <a:buClr>
                <a:srgbClr val="2185C5"/>
              </a:buClr>
              <a:buSzPts val="4800"/>
              <a:buNone/>
              <a:defRPr sz="4800">
                <a:solidFill>
                  <a:srgbClr val="2185C5"/>
                </a:solidFill>
              </a:defRPr>
            </a:lvl3pPr>
            <a:lvl4pPr lvl="3" rtl="0">
              <a:spcBef>
                <a:spcPts val="0"/>
              </a:spcBef>
              <a:spcAft>
                <a:spcPts val="0"/>
              </a:spcAft>
              <a:buClr>
                <a:srgbClr val="2185C5"/>
              </a:buClr>
              <a:buSzPts val="4800"/>
              <a:buNone/>
              <a:defRPr sz="4800">
                <a:solidFill>
                  <a:srgbClr val="2185C5"/>
                </a:solidFill>
              </a:defRPr>
            </a:lvl4pPr>
            <a:lvl5pPr lvl="4" rtl="0">
              <a:spcBef>
                <a:spcPts val="0"/>
              </a:spcBef>
              <a:spcAft>
                <a:spcPts val="0"/>
              </a:spcAft>
              <a:buClr>
                <a:srgbClr val="2185C5"/>
              </a:buClr>
              <a:buSzPts val="4800"/>
              <a:buNone/>
              <a:defRPr sz="4800">
                <a:solidFill>
                  <a:srgbClr val="2185C5"/>
                </a:solidFill>
              </a:defRPr>
            </a:lvl5pPr>
            <a:lvl6pPr lvl="5" rtl="0">
              <a:spcBef>
                <a:spcPts val="0"/>
              </a:spcBef>
              <a:spcAft>
                <a:spcPts val="0"/>
              </a:spcAft>
              <a:buClr>
                <a:srgbClr val="2185C5"/>
              </a:buClr>
              <a:buSzPts val="4800"/>
              <a:buNone/>
              <a:defRPr sz="4800">
                <a:solidFill>
                  <a:srgbClr val="2185C5"/>
                </a:solidFill>
              </a:defRPr>
            </a:lvl6pPr>
            <a:lvl7pPr lvl="6" rtl="0">
              <a:spcBef>
                <a:spcPts val="0"/>
              </a:spcBef>
              <a:spcAft>
                <a:spcPts val="0"/>
              </a:spcAft>
              <a:buClr>
                <a:srgbClr val="2185C5"/>
              </a:buClr>
              <a:buSzPts val="4800"/>
              <a:buNone/>
              <a:defRPr sz="4800">
                <a:solidFill>
                  <a:srgbClr val="2185C5"/>
                </a:solidFill>
              </a:defRPr>
            </a:lvl7pPr>
            <a:lvl8pPr lvl="7" rtl="0">
              <a:spcBef>
                <a:spcPts val="0"/>
              </a:spcBef>
              <a:spcAft>
                <a:spcPts val="0"/>
              </a:spcAft>
              <a:buClr>
                <a:srgbClr val="2185C5"/>
              </a:buClr>
              <a:buSzPts val="4800"/>
              <a:buNone/>
              <a:defRPr sz="4800">
                <a:solidFill>
                  <a:srgbClr val="2185C5"/>
                </a:solidFill>
              </a:defRPr>
            </a:lvl8pPr>
            <a:lvl9pPr lvl="8" rtl="0">
              <a:spcBef>
                <a:spcPts val="0"/>
              </a:spcBef>
              <a:spcAft>
                <a:spcPts val="0"/>
              </a:spcAft>
              <a:buClr>
                <a:srgbClr val="2185C5"/>
              </a:buClr>
              <a:buSzPts val="4800"/>
              <a:buNone/>
              <a:defRPr sz="4800">
                <a:solidFill>
                  <a:srgbClr val="2185C5"/>
                </a:solidFill>
              </a:defRPr>
            </a:lvl9pPr>
          </a:lstStyle>
          <a:p/>
        </p:txBody>
      </p:sp>
      <p:sp>
        <p:nvSpPr>
          <p:cNvPr id="57" name="Google Shape;57;p14"/>
          <p:cNvSpPr/>
          <p:nvPr/>
        </p:nvSpPr>
        <p:spPr>
          <a:xfrm>
            <a:off x="5938246" y="2533163"/>
            <a:ext cx="721800" cy="77100"/>
          </a:xfrm>
          <a:prstGeom prst="rect">
            <a:avLst/>
          </a:prstGeom>
          <a:solidFill>
            <a:srgbClr val="8BB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6659861" y="2533163"/>
            <a:ext cx="7218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a:off x="-1" y="2533163"/>
            <a:ext cx="7218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a:off x="721425" y="2533163"/>
            <a:ext cx="52167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1">
  <p:cSld name="CUSTOM">
    <p:spTree>
      <p:nvGrpSpPr>
        <p:cNvPr id="61" name="Shape 61"/>
        <p:cNvGrpSpPr/>
        <p:nvPr/>
      </p:nvGrpSpPr>
      <p:grpSpPr>
        <a:xfrm>
          <a:off x="0" y="0"/>
          <a:ext cx="0" cy="0"/>
          <a:chOff x="0" y="0"/>
          <a:chExt cx="0" cy="0"/>
        </a:xfrm>
      </p:grpSpPr>
      <p:sp>
        <p:nvSpPr>
          <p:cNvPr id="62" name="Google Shape;62;p15"/>
          <p:cNvSpPr/>
          <p:nvPr/>
        </p:nvSpPr>
        <p:spPr>
          <a:xfrm>
            <a:off x="5938246" y="2533163"/>
            <a:ext cx="721800" cy="77100"/>
          </a:xfrm>
          <a:prstGeom prst="rect">
            <a:avLst/>
          </a:prstGeom>
          <a:solidFill>
            <a:srgbClr val="AEC82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6659861" y="2533163"/>
            <a:ext cx="721800" cy="77100"/>
          </a:xfrm>
          <a:prstGeom prst="rect">
            <a:avLst/>
          </a:prstGeom>
          <a:solidFill>
            <a:srgbClr val="1395B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1" y="2533163"/>
            <a:ext cx="721800" cy="77100"/>
          </a:xfrm>
          <a:prstGeom prst="rect">
            <a:avLst/>
          </a:prstGeom>
          <a:solidFill>
            <a:srgbClr val="D8223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721425" y="2533163"/>
            <a:ext cx="5216700" cy="77100"/>
          </a:xfrm>
          <a:prstGeom prst="rect">
            <a:avLst/>
          </a:prstGeom>
          <a:solidFill>
            <a:srgbClr val="F08D1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type="title"/>
          </p:nvPr>
        </p:nvSpPr>
        <p:spPr>
          <a:xfrm>
            <a:off x="290925" y="1729775"/>
            <a:ext cx="7090800" cy="803400"/>
          </a:xfrm>
          <a:prstGeom prst="rect">
            <a:avLst/>
          </a:prstGeom>
        </p:spPr>
        <p:txBody>
          <a:bodyPr anchorCtr="0" anchor="t"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5"/>
          <p:cNvSpPr txBox="1"/>
          <p:nvPr>
            <p:ph idx="1" type="subTitle"/>
          </p:nvPr>
        </p:nvSpPr>
        <p:spPr>
          <a:xfrm>
            <a:off x="290925" y="2752050"/>
            <a:ext cx="7090800" cy="11025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2400">
                <a:solidFill>
                  <a:srgbClr val="999999"/>
                </a:solidFill>
                <a:latin typeface="Proxima Nova"/>
                <a:ea typeface="Proxima Nova"/>
                <a:cs typeface="Proxima Nova"/>
                <a:sym typeface="Proxima Nova"/>
              </a:defRPr>
            </a:lvl1pPr>
            <a:lvl2pPr lvl="1" rtl="0">
              <a:spcBef>
                <a:spcPts val="0"/>
              </a:spcBef>
              <a:spcAft>
                <a:spcPts val="0"/>
              </a:spcAft>
              <a:buNone/>
              <a:defRPr sz="2400">
                <a:solidFill>
                  <a:srgbClr val="CCCCCC"/>
                </a:solidFill>
                <a:latin typeface="Proxima Nova"/>
                <a:ea typeface="Proxima Nova"/>
                <a:cs typeface="Proxima Nova"/>
                <a:sym typeface="Proxima Nova"/>
              </a:defRPr>
            </a:lvl2pPr>
            <a:lvl3pPr lvl="2" rtl="0">
              <a:spcBef>
                <a:spcPts val="0"/>
              </a:spcBef>
              <a:spcAft>
                <a:spcPts val="0"/>
              </a:spcAft>
              <a:buNone/>
              <a:defRPr sz="2400">
                <a:solidFill>
                  <a:srgbClr val="CCCCCC"/>
                </a:solidFill>
                <a:latin typeface="Proxima Nova"/>
                <a:ea typeface="Proxima Nova"/>
                <a:cs typeface="Proxima Nova"/>
                <a:sym typeface="Proxima Nova"/>
              </a:defRPr>
            </a:lvl3pPr>
            <a:lvl4pPr lvl="3" rtl="0">
              <a:spcBef>
                <a:spcPts val="0"/>
              </a:spcBef>
              <a:spcAft>
                <a:spcPts val="0"/>
              </a:spcAft>
              <a:buNone/>
              <a:defRPr sz="2400">
                <a:solidFill>
                  <a:srgbClr val="CCCCCC"/>
                </a:solidFill>
                <a:latin typeface="Proxima Nova"/>
                <a:ea typeface="Proxima Nova"/>
                <a:cs typeface="Proxima Nova"/>
                <a:sym typeface="Proxima Nova"/>
              </a:defRPr>
            </a:lvl4pPr>
            <a:lvl5pPr lvl="4" rtl="0">
              <a:spcBef>
                <a:spcPts val="0"/>
              </a:spcBef>
              <a:spcAft>
                <a:spcPts val="0"/>
              </a:spcAft>
              <a:buNone/>
              <a:defRPr sz="2400">
                <a:solidFill>
                  <a:srgbClr val="CCCCCC"/>
                </a:solidFill>
                <a:latin typeface="Proxima Nova"/>
                <a:ea typeface="Proxima Nova"/>
                <a:cs typeface="Proxima Nova"/>
                <a:sym typeface="Proxima Nova"/>
              </a:defRPr>
            </a:lvl5pPr>
            <a:lvl6pPr lvl="5" rtl="0">
              <a:spcBef>
                <a:spcPts val="0"/>
              </a:spcBef>
              <a:spcAft>
                <a:spcPts val="0"/>
              </a:spcAft>
              <a:buNone/>
              <a:defRPr sz="2400">
                <a:solidFill>
                  <a:srgbClr val="CCCCCC"/>
                </a:solidFill>
                <a:latin typeface="Proxima Nova"/>
                <a:ea typeface="Proxima Nova"/>
                <a:cs typeface="Proxima Nova"/>
                <a:sym typeface="Proxima Nova"/>
              </a:defRPr>
            </a:lvl6pPr>
            <a:lvl7pPr lvl="6" rtl="0">
              <a:spcBef>
                <a:spcPts val="0"/>
              </a:spcBef>
              <a:spcAft>
                <a:spcPts val="0"/>
              </a:spcAft>
              <a:buNone/>
              <a:defRPr sz="2400">
                <a:solidFill>
                  <a:srgbClr val="CCCCCC"/>
                </a:solidFill>
                <a:latin typeface="Proxima Nova"/>
                <a:ea typeface="Proxima Nova"/>
                <a:cs typeface="Proxima Nova"/>
                <a:sym typeface="Proxima Nova"/>
              </a:defRPr>
            </a:lvl7pPr>
            <a:lvl8pPr lvl="7" rtl="0">
              <a:spcBef>
                <a:spcPts val="0"/>
              </a:spcBef>
              <a:spcAft>
                <a:spcPts val="0"/>
              </a:spcAft>
              <a:buNone/>
              <a:defRPr sz="2400">
                <a:solidFill>
                  <a:srgbClr val="CCCCCC"/>
                </a:solidFill>
                <a:latin typeface="Proxima Nova"/>
                <a:ea typeface="Proxima Nova"/>
                <a:cs typeface="Proxima Nova"/>
                <a:sym typeface="Proxima Nova"/>
              </a:defRPr>
            </a:lvl8pPr>
            <a:lvl9pPr lvl="8" rtl="0">
              <a:spcBef>
                <a:spcPts val="0"/>
              </a:spcBef>
              <a:spcAft>
                <a:spcPts val="0"/>
              </a:spcAft>
              <a:buNone/>
              <a:defRPr sz="2400">
                <a:solidFill>
                  <a:srgbClr val="CCCCCC"/>
                </a:solidFill>
                <a:latin typeface="Proxima Nova"/>
                <a:ea typeface="Proxima Nova"/>
                <a:cs typeface="Proxima Nova"/>
                <a:sym typeface="Proxima Nova"/>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2">
  <p:cSld name="TITLE_1">
    <p:spTree>
      <p:nvGrpSpPr>
        <p:cNvPr id="68" name="Shape 68"/>
        <p:cNvGrpSpPr/>
        <p:nvPr/>
      </p:nvGrpSpPr>
      <p:grpSpPr>
        <a:xfrm>
          <a:off x="0" y="0"/>
          <a:ext cx="0" cy="0"/>
          <a:chOff x="0" y="0"/>
          <a:chExt cx="0" cy="0"/>
        </a:xfrm>
      </p:grpSpPr>
      <p:sp>
        <p:nvSpPr>
          <p:cNvPr id="69" name="Google Shape;69;p16"/>
          <p:cNvSpPr/>
          <p:nvPr/>
        </p:nvSpPr>
        <p:spPr>
          <a:xfrm>
            <a:off x="0" y="0"/>
            <a:ext cx="9144000" cy="3993000"/>
          </a:xfrm>
          <a:prstGeom prst="rect">
            <a:avLst/>
          </a:prstGeom>
          <a:solidFill>
            <a:srgbClr val="434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type="ctrTitle"/>
          </p:nvPr>
        </p:nvSpPr>
        <p:spPr>
          <a:xfrm>
            <a:off x="685350" y="1416592"/>
            <a:ext cx="7772400" cy="11598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71" name="Google Shape;71;p16"/>
          <p:cNvSpPr txBox="1"/>
          <p:nvPr>
            <p:ph idx="1" type="subTitle"/>
          </p:nvPr>
        </p:nvSpPr>
        <p:spPr>
          <a:xfrm>
            <a:off x="685350" y="3208053"/>
            <a:ext cx="7772400" cy="784800"/>
          </a:xfrm>
          <a:prstGeom prst="rect">
            <a:avLst/>
          </a:prstGeom>
          <a:noFill/>
          <a:ln>
            <a:noFill/>
          </a:ln>
        </p:spPr>
        <p:txBody>
          <a:bodyPr anchorCtr="0" anchor="ctr" bIns="91425" lIns="91425" spcFirstLastPara="1" rIns="91425" wrap="square" tIns="91425"/>
          <a:lstStyle>
            <a:lvl1pPr lvl="0" rtl="0" algn="ctr">
              <a:spcBef>
                <a:spcPts val="0"/>
              </a:spcBef>
              <a:spcAft>
                <a:spcPts val="0"/>
              </a:spcAft>
              <a:buClr>
                <a:srgbClr val="CCCCCC"/>
              </a:buClr>
              <a:buSzPts val="2400"/>
              <a:buFont typeface="Proxima Nova"/>
              <a:buNone/>
              <a:defRPr sz="2400">
                <a:solidFill>
                  <a:srgbClr val="CCCCCC"/>
                </a:solidFill>
                <a:latin typeface="Proxima Nova"/>
                <a:ea typeface="Proxima Nova"/>
                <a:cs typeface="Proxima Nova"/>
                <a:sym typeface="Proxima Nova"/>
              </a:defRPr>
            </a:lvl1pPr>
            <a:lvl2pPr lvl="1" rtl="0" algn="ctr">
              <a:spcBef>
                <a:spcPts val="0"/>
              </a:spcBef>
              <a:spcAft>
                <a:spcPts val="0"/>
              </a:spcAft>
              <a:buClr>
                <a:srgbClr val="CCCCCC"/>
              </a:buClr>
              <a:buSzPts val="1400"/>
              <a:buNone/>
              <a:defRPr>
                <a:solidFill>
                  <a:srgbClr val="CCCCCC"/>
                </a:solidFill>
              </a:defRPr>
            </a:lvl2pPr>
            <a:lvl3pPr lvl="2" rtl="0" algn="ctr">
              <a:spcBef>
                <a:spcPts val="0"/>
              </a:spcBef>
              <a:spcAft>
                <a:spcPts val="0"/>
              </a:spcAft>
              <a:buClr>
                <a:srgbClr val="CCCCCC"/>
              </a:buClr>
              <a:buSzPts val="1400"/>
              <a:buNone/>
              <a:defRPr>
                <a:solidFill>
                  <a:srgbClr val="CCCCCC"/>
                </a:solidFill>
              </a:defRPr>
            </a:lvl3pPr>
            <a:lvl4pPr lvl="3" rtl="0" algn="ctr">
              <a:spcBef>
                <a:spcPts val="0"/>
              </a:spcBef>
              <a:spcAft>
                <a:spcPts val="0"/>
              </a:spcAft>
              <a:buClr>
                <a:srgbClr val="CCCCCC"/>
              </a:buClr>
              <a:buSzPts val="2400"/>
              <a:buNone/>
              <a:defRPr sz="2400">
                <a:solidFill>
                  <a:srgbClr val="CCCCCC"/>
                </a:solidFill>
              </a:defRPr>
            </a:lvl4pPr>
            <a:lvl5pPr lvl="4" rtl="0" algn="ctr">
              <a:spcBef>
                <a:spcPts val="0"/>
              </a:spcBef>
              <a:spcAft>
                <a:spcPts val="0"/>
              </a:spcAft>
              <a:buClr>
                <a:srgbClr val="CCCCCC"/>
              </a:buClr>
              <a:buSzPts val="2400"/>
              <a:buNone/>
              <a:defRPr sz="2400">
                <a:solidFill>
                  <a:srgbClr val="CCCCCC"/>
                </a:solidFill>
              </a:defRPr>
            </a:lvl5pPr>
            <a:lvl6pPr lvl="5" rtl="0" algn="ctr">
              <a:spcBef>
                <a:spcPts val="0"/>
              </a:spcBef>
              <a:spcAft>
                <a:spcPts val="0"/>
              </a:spcAft>
              <a:buClr>
                <a:srgbClr val="CCCCCC"/>
              </a:buClr>
              <a:buSzPts val="2400"/>
              <a:buNone/>
              <a:defRPr sz="2400">
                <a:solidFill>
                  <a:srgbClr val="CCCCCC"/>
                </a:solidFill>
              </a:defRPr>
            </a:lvl6pPr>
            <a:lvl7pPr lvl="6" rtl="0" algn="ctr">
              <a:spcBef>
                <a:spcPts val="0"/>
              </a:spcBef>
              <a:spcAft>
                <a:spcPts val="0"/>
              </a:spcAft>
              <a:buClr>
                <a:srgbClr val="CCCCCC"/>
              </a:buClr>
              <a:buSzPts val="2400"/>
              <a:buNone/>
              <a:defRPr sz="2400">
                <a:solidFill>
                  <a:srgbClr val="CCCCCC"/>
                </a:solidFill>
              </a:defRPr>
            </a:lvl7pPr>
            <a:lvl8pPr lvl="7" rtl="0" algn="ctr">
              <a:spcBef>
                <a:spcPts val="0"/>
              </a:spcBef>
              <a:spcAft>
                <a:spcPts val="0"/>
              </a:spcAft>
              <a:buClr>
                <a:srgbClr val="CCCCCC"/>
              </a:buClr>
              <a:buSzPts val="2400"/>
              <a:buNone/>
              <a:defRPr sz="2400">
                <a:solidFill>
                  <a:srgbClr val="CCCCCC"/>
                </a:solidFill>
              </a:defRPr>
            </a:lvl8pPr>
            <a:lvl9pPr lvl="8" rtl="0" algn="ctr">
              <a:spcBef>
                <a:spcPts val="0"/>
              </a:spcBef>
              <a:spcAft>
                <a:spcPts val="0"/>
              </a:spcAft>
              <a:buClr>
                <a:srgbClr val="CCCCCC"/>
              </a:buClr>
              <a:buSzPts val="2400"/>
              <a:buNone/>
              <a:defRPr sz="2400">
                <a:solidFill>
                  <a:srgbClr val="CCCCCC"/>
                </a:solidFill>
              </a:defRPr>
            </a:lvl9pPr>
          </a:lstStyle>
          <a:p/>
        </p:txBody>
      </p:sp>
      <p:sp>
        <p:nvSpPr>
          <p:cNvPr id="72" name="Google Shape;72;p16"/>
          <p:cNvSpPr/>
          <p:nvPr/>
        </p:nvSpPr>
        <p:spPr>
          <a:xfrm>
            <a:off x="3047704" y="3992850"/>
            <a:ext cx="3047700" cy="77100"/>
          </a:xfrm>
          <a:prstGeom prst="rect">
            <a:avLst/>
          </a:prstGeom>
          <a:solidFill>
            <a:srgbClr val="8BB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6"/>
          <p:cNvSpPr/>
          <p:nvPr/>
        </p:nvSpPr>
        <p:spPr>
          <a:xfrm>
            <a:off x="6096271" y="3992850"/>
            <a:ext cx="3047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p:nvPr/>
        </p:nvSpPr>
        <p:spPr>
          <a:xfrm>
            <a:off x="1" y="3992850"/>
            <a:ext cx="3047700" cy="77100"/>
          </a:xfrm>
          <a:prstGeom prst="rect">
            <a:avLst/>
          </a:prstGeom>
          <a:solidFill>
            <a:srgbClr val="C32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estions">
  <p:cSld name="TITLE_1_2">
    <p:spTree>
      <p:nvGrpSpPr>
        <p:cNvPr id="75" name="Shape 75"/>
        <p:cNvGrpSpPr/>
        <p:nvPr/>
      </p:nvGrpSpPr>
      <p:grpSpPr>
        <a:xfrm>
          <a:off x="0" y="0"/>
          <a:ext cx="0" cy="0"/>
          <a:chOff x="0" y="0"/>
          <a:chExt cx="0" cy="0"/>
        </a:xfrm>
      </p:grpSpPr>
      <p:sp>
        <p:nvSpPr>
          <p:cNvPr id="76" name="Google Shape;76;p17"/>
          <p:cNvSpPr/>
          <p:nvPr/>
        </p:nvSpPr>
        <p:spPr>
          <a:xfrm>
            <a:off x="0" y="0"/>
            <a:ext cx="9144000" cy="3993000"/>
          </a:xfrm>
          <a:prstGeom prst="rect">
            <a:avLst/>
          </a:prstGeom>
          <a:solidFill>
            <a:srgbClr val="434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7"/>
          <p:cNvSpPr/>
          <p:nvPr/>
        </p:nvSpPr>
        <p:spPr>
          <a:xfrm>
            <a:off x="3047704" y="3992850"/>
            <a:ext cx="3047700" cy="77100"/>
          </a:xfrm>
          <a:prstGeom prst="rect">
            <a:avLst/>
          </a:prstGeom>
          <a:solidFill>
            <a:srgbClr val="8BB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7"/>
          <p:cNvSpPr/>
          <p:nvPr/>
        </p:nvSpPr>
        <p:spPr>
          <a:xfrm>
            <a:off x="6096271" y="3992850"/>
            <a:ext cx="3047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7"/>
          <p:cNvSpPr/>
          <p:nvPr/>
        </p:nvSpPr>
        <p:spPr>
          <a:xfrm>
            <a:off x="1" y="3992850"/>
            <a:ext cx="3047700" cy="77100"/>
          </a:xfrm>
          <a:prstGeom prst="rect">
            <a:avLst/>
          </a:prstGeom>
          <a:solidFill>
            <a:srgbClr val="C3277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nvSpPr>
        <p:spPr>
          <a:xfrm>
            <a:off x="1226250" y="1197300"/>
            <a:ext cx="6691500" cy="25200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9600">
                <a:solidFill>
                  <a:srgbClr val="FFFFFF"/>
                </a:solidFill>
                <a:latin typeface="Proxima Nova"/>
                <a:ea typeface="Proxima Nova"/>
                <a:cs typeface="Proxima Nova"/>
                <a:sym typeface="Proxima Nova"/>
              </a:rPr>
              <a:t>Questions?</a:t>
            </a:r>
            <a:endParaRPr sz="9600">
              <a:solidFill>
                <a:srgbClr val="FFFFFF"/>
              </a:solidFill>
              <a:latin typeface="Proxima Nova"/>
              <a:ea typeface="Proxima Nova"/>
              <a:cs typeface="Proxima Nova"/>
              <a:sym typeface="Proxima Nova"/>
            </a:endParaRPr>
          </a:p>
        </p:txBody>
      </p:sp>
      <p:pic>
        <p:nvPicPr>
          <p:cNvPr id="81" name="Google Shape;81;p17"/>
          <p:cNvPicPr preferRelativeResize="0"/>
          <p:nvPr/>
        </p:nvPicPr>
        <p:blipFill>
          <a:blip r:embed="rId2">
            <a:alphaModFix/>
          </a:blip>
          <a:stretch>
            <a:fillRect/>
          </a:stretch>
        </p:blipFill>
        <p:spPr>
          <a:xfrm>
            <a:off x="4155164" y="3614562"/>
            <a:ext cx="833651" cy="833674"/>
          </a:xfrm>
          <a:prstGeom prst="rect">
            <a:avLst/>
          </a:prstGeom>
          <a:noFill/>
          <a:ln>
            <a:noFill/>
          </a:ln>
        </p:spPr>
      </p:pic>
      <p:sp>
        <p:nvSpPr>
          <p:cNvPr id="82" name="Google Shape;82;p17"/>
          <p:cNvSpPr/>
          <p:nvPr/>
        </p:nvSpPr>
        <p:spPr>
          <a:xfrm>
            <a:off x="106225" y="4615450"/>
            <a:ext cx="463500" cy="4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83" name="Shape 83"/>
        <p:cNvGrpSpPr/>
        <p:nvPr/>
      </p:nvGrpSpPr>
      <p:grpSpPr>
        <a:xfrm>
          <a:off x="0" y="0"/>
          <a:ext cx="0" cy="0"/>
          <a:chOff x="0" y="0"/>
          <a:chExt cx="0" cy="0"/>
        </a:xfrm>
      </p:grpSpPr>
      <p:sp>
        <p:nvSpPr>
          <p:cNvPr id="84" name="Google Shape;84;p18"/>
          <p:cNvSpPr/>
          <p:nvPr/>
        </p:nvSpPr>
        <p:spPr>
          <a:xfrm>
            <a:off x="5723283" y="1599675"/>
            <a:ext cx="17103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8"/>
          <p:cNvSpPr/>
          <p:nvPr/>
        </p:nvSpPr>
        <p:spPr>
          <a:xfrm>
            <a:off x="7434177" y="1599675"/>
            <a:ext cx="17103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8"/>
          <p:cNvSpPr/>
          <p:nvPr/>
        </p:nvSpPr>
        <p:spPr>
          <a:xfrm>
            <a:off x="0" y="1599675"/>
            <a:ext cx="17103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p:nvPr/>
        </p:nvSpPr>
        <p:spPr>
          <a:xfrm>
            <a:off x="1710425" y="1599675"/>
            <a:ext cx="17103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txBox="1"/>
          <p:nvPr>
            <p:ph idx="1" type="subTitle"/>
          </p:nvPr>
        </p:nvSpPr>
        <p:spPr>
          <a:xfrm>
            <a:off x="1612950" y="2194325"/>
            <a:ext cx="5918100" cy="1102500"/>
          </a:xfrm>
          <a:prstGeom prst="rect">
            <a:avLst/>
          </a:prstGeom>
          <a:noFill/>
          <a:ln>
            <a:noFill/>
          </a:ln>
        </p:spPr>
        <p:txBody>
          <a:bodyPr anchorCtr="0" anchor="t" bIns="91425" lIns="91425" spcFirstLastPara="1" rIns="91425" wrap="square" tIns="91425"/>
          <a:lstStyle>
            <a:lvl1pPr lvl="0" rtl="0" algn="ctr">
              <a:spcBef>
                <a:spcPts val="0"/>
              </a:spcBef>
              <a:spcAft>
                <a:spcPts val="0"/>
              </a:spcAft>
              <a:buNone/>
              <a:defRPr sz="2400">
                <a:solidFill>
                  <a:srgbClr val="666666"/>
                </a:solidFill>
                <a:latin typeface="Proxima Nova"/>
                <a:ea typeface="Proxima Nova"/>
                <a:cs typeface="Proxima Nova"/>
                <a:sym typeface="Proxima Nova"/>
              </a:defRPr>
            </a:lvl1pPr>
            <a:lvl2pPr lvl="1" rtl="0">
              <a:spcBef>
                <a:spcPts val="0"/>
              </a:spcBef>
              <a:spcAft>
                <a:spcPts val="0"/>
              </a:spcAft>
              <a:buNone/>
              <a:defRPr sz="2400">
                <a:solidFill>
                  <a:srgbClr val="CCCCCC"/>
                </a:solidFill>
                <a:latin typeface="Proxima Nova"/>
                <a:ea typeface="Proxima Nova"/>
                <a:cs typeface="Proxima Nova"/>
                <a:sym typeface="Proxima Nova"/>
              </a:defRPr>
            </a:lvl2pPr>
            <a:lvl3pPr lvl="2" rtl="0">
              <a:spcBef>
                <a:spcPts val="0"/>
              </a:spcBef>
              <a:spcAft>
                <a:spcPts val="0"/>
              </a:spcAft>
              <a:buNone/>
              <a:defRPr sz="2400">
                <a:solidFill>
                  <a:srgbClr val="CCCCCC"/>
                </a:solidFill>
                <a:latin typeface="Proxima Nova"/>
                <a:ea typeface="Proxima Nova"/>
                <a:cs typeface="Proxima Nova"/>
                <a:sym typeface="Proxima Nova"/>
              </a:defRPr>
            </a:lvl3pPr>
            <a:lvl4pPr lvl="3" rtl="0">
              <a:spcBef>
                <a:spcPts val="0"/>
              </a:spcBef>
              <a:spcAft>
                <a:spcPts val="0"/>
              </a:spcAft>
              <a:buNone/>
              <a:defRPr sz="2400">
                <a:solidFill>
                  <a:srgbClr val="CCCCCC"/>
                </a:solidFill>
                <a:latin typeface="Proxima Nova"/>
                <a:ea typeface="Proxima Nova"/>
                <a:cs typeface="Proxima Nova"/>
                <a:sym typeface="Proxima Nova"/>
              </a:defRPr>
            </a:lvl4pPr>
            <a:lvl5pPr lvl="4" rtl="0">
              <a:spcBef>
                <a:spcPts val="0"/>
              </a:spcBef>
              <a:spcAft>
                <a:spcPts val="0"/>
              </a:spcAft>
              <a:buNone/>
              <a:defRPr sz="2400">
                <a:solidFill>
                  <a:srgbClr val="CCCCCC"/>
                </a:solidFill>
                <a:latin typeface="Proxima Nova"/>
                <a:ea typeface="Proxima Nova"/>
                <a:cs typeface="Proxima Nova"/>
                <a:sym typeface="Proxima Nova"/>
              </a:defRPr>
            </a:lvl5pPr>
            <a:lvl6pPr lvl="5" rtl="0">
              <a:spcBef>
                <a:spcPts val="0"/>
              </a:spcBef>
              <a:spcAft>
                <a:spcPts val="0"/>
              </a:spcAft>
              <a:buNone/>
              <a:defRPr sz="2400">
                <a:solidFill>
                  <a:srgbClr val="CCCCCC"/>
                </a:solidFill>
                <a:latin typeface="Proxima Nova"/>
                <a:ea typeface="Proxima Nova"/>
                <a:cs typeface="Proxima Nova"/>
                <a:sym typeface="Proxima Nova"/>
              </a:defRPr>
            </a:lvl6pPr>
            <a:lvl7pPr lvl="6" rtl="0">
              <a:spcBef>
                <a:spcPts val="0"/>
              </a:spcBef>
              <a:spcAft>
                <a:spcPts val="0"/>
              </a:spcAft>
              <a:buNone/>
              <a:defRPr sz="2400">
                <a:solidFill>
                  <a:srgbClr val="CCCCCC"/>
                </a:solidFill>
                <a:latin typeface="Proxima Nova"/>
                <a:ea typeface="Proxima Nova"/>
                <a:cs typeface="Proxima Nova"/>
                <a:sym typeface="Proxima Nova"/>
              </a:defRPr>
            </a:lvl7pPr>
            <a:lvl8pPr lvl="7" rtl="0">
              <a:spcBef>
                <a:spcPts val="0"/>
              </a:spcBef>
              <a:spcAft>
                <a:spcPts val="0"/>
              </a:spcAft>
              <a:buNone/>
              <a:defRPr sz="2400">
                <a:solidFill>
                  <a:srgbClr val="CCCCCC"/>
                </a:solidFill>
                <a:latin typeface="Proxima Nova"/>
                <a:ea typeface="Proxima Nova"/>
                <a:cs typeface="Proxima Nova"/>
                <a:sym typeface="Proxima Nova"/>
              </a:defRPr>
            </a:lvl8pPr>
            <a:lvl9pPr lvl="8" rtl="0">
              <a:spcBef>
                <a:spcPts val="0"/>
              </a:spcBef>
              <a:spcAft>
                <a:spcPts val="0"/>
              </a:spcAft>
              <a:buNone/>
              <a:defRPr sz="2400">
                <a:solidFill>
                  <a:srgbClr val="CCCCCC"/>
                </a:solidFill>
                <a:latin typeface="Proxima Nova"/>
                <a:ea typeface="Proxima Nova"/>
                <a:cs typeface="Proxima Nova"/>
                <a:sym typeface="Proxima Nova"/>
              </a:defRPr>
            </a:lvl9pPr>
          </a:lstStyle>
          <a:p/>
        </p:txBody>
      </p:sp>
      <p:pic>
        <p:nvPicPr>
          <p:cNvPr id="89" name="Google Shape;89;p18"/>
          <p:cNvPicPr preferRelativeResize="0"/>
          <p:nvPr/>
        </p:nvPicPr>
        <p:blipFill>
          <a:blip r:embed="rId2">
            <a:alphaModFix/>
          </a:blip>
          <a:stretch>
            <a:fillRect/>
          </a:stretch>
        </p:blipFill>
        <p:spPr>
          <a:xfrm>
            <a:off x="3984425" y="1050640"/>
            <a:ext cx="1175149" cy="1175175"/>
          </a:xfrm>
          <a:prstGeom prst="rect">
            <a:avLst/>
          </a:prstGeom>
          <a:noFill/>
          <a:ln>
            <a:noFill/>
          </a:ln>
        </p:spPr>
      </p:pic>
      <p:sp>
        <p:nvSpPr>
          <p:cNvPr id="90" name="Google Shape;90;p18"/>
          <p:cNvSpPr/>
          <p:nvPr/>
        </p:nvSpPr>
        <p:spPr>
          <a:xfrm>
            <a:off x="77250" y="4596150"/>
            <a:ext cx="511800" cy="4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91" name="Shape 91"/>
        <p:cNvGrpSpPr/>
        <p:nvPr/>
      </p:nvGrpSpPr>
      <p:grpSpPr>
        <a:xfrm>
          <a:off x="0" y="0"/>
          <a:ext cx="0" cy="0"/>
          <a:chOff x="0" y="0"/>
          <a:chExt cx="0" cy="0"/>
        </a:xfrm>
      </p:grpSpPr>
      <p:sp>
        <p:nvSpPr>
          <p:cNvPr id="92" name="Google Shape;92;p19"/>
          <p:cNvSpPr txBox="1"/>
          <p:nvPr>
            <p:ph type="title"/>
          </p:nvPr>
        </p:nvSpPr>
        <p:spPr>
          <a:xfrm>
            <a:off x="478600" y="206000"/>
            <a:ext cx="8234400" cy="701700"/>
          </a:xfrm>
          <a:prstGeom prst="rect">
            <a:avLst/>
          </a:prstGeom>
        </p:spPr>
        <p:txBody>
          <a:bodyPr anchorCtr="0" anchor="t" bIns="91425" lIns="91425" spcFirstLastPara="1" rIns="91425" wrap="square" tIns="91425"/>
          <a:lstStyle>
            <a:lvl1pPr lvl="0" rtl="0">
              <a:spcBef>
                <a:spcPts val="0"/>
              </a:spcBef>
              <a:spcAft>
                <a:spcPts val="0"/>
              </a:spcAft>
              <a:buSzPts val="32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93" name="Google Shape;93;p19"/>
          <p:cNvSpPr/>
          <p:nvPr/>
        </p:nvSpPr>
        <p:spPr>
          <a:xfrm>
            <a:off x="7356366" y="5066325"/>
            <a:ext cx="8937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9"/>
          <p:cNvSpPr/>
          <p:nvPr/>
        </p:nvSpPr>
        <p:spPr>
          <a:xfrm>
            <a:off x="8250312" y="5066325"/>
            <a:ext cx="8937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9"/>
          <p:cNvSpPr/>
          <p:nvPr/>
        </p:nvSpPr>
        <p:spPr>
          <a:xfrm>
            <a:off x="0" y="5066325"/>
            <a:ext cx="8937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p:nvPr/>
        </p:nvSpPr>
        <p:spPr>
          <a:xfrm>
            <a:off x="893710" y="5066325"/>
            <a:ext cx="64626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9"/>
          <p:cNvSpPr txBox="1"/>
          <p:nvPr>
            <p:ph idx="1" type="body"/>
          </p:nvPr>
        </p:nvSpPr>
        <p:spPr>
          <a:xfrm>
            <a:off x="478600" y="907700"/>
            <a:ext cx="8234400" cy="33657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C3277C"/>
              </a:buClr>
              <a:buSzPts val="1800"/>
              <a:buFont typeface="Proxima Nova"/>
              <a:buChar char="◉"/>
              <a:defRPr sz="2600">
                <a:latin typeface="Proxima Nova"/>
                <a:ea typeface="Proxima Nova"/>
                <a:cs typeface="Proxima Nova"/>
                <a:sym typeface="Proxima Nova"/>
              </a:defRPr>
            </a:lvl1pPr>
            <a:lvl2pPr indent="-368300" lvl="1" marL="914400" rtl="0">
              <a:spcBef>
                <a:spcPts val="0"/>
              </a:spcBef>
              <a:spcAft>
                <a:spcPts val="0"/>
              </a:spcAft>
              <a:buClr>
                <a:srgbClr val="E22220"/>
              </a:buClr>
              <a:buSzPts val="2200"/>
              <a:buFont typeface="Proxima Nova"/>
              <a:buChar char="●"/>
              <a:defRPr sz="2200">
                <a:latin typeface="Proxima Nova"/>
                <a:ea typeface="Proxima Nova"/>
                <a:cs typeface="Proxima Nova"/>
                <a:sym typeface="Proxima Nova"/>
              </a:defRPr>
            </a:lvl2pPr>
            <a:lvl3pPr indent="-355600" lvl="2" marL="1371600" rtl="0">
              <a:spcBef>
                <a:spcPts val="0"/>
              </a:spcBef>
              <a:spcAft>
                <a:spcPts val="0"/>
              </a:spcAft>
              <a:buClr>
                <a:srgbClr val="E9611E"/>
              </a:buClr>
              <a:buSzPts val="2000"/>
              <a:buFont typeface="Proxima Nova"/>
              <a:buChar char="■"/>
              <a:defRPr sz="2000">
                <a:latin typeface="Proxima Nova"/>
                <a:ea typeface="Proxima Nova"/>
                <a:cs typeface="Proxima Nova"/>
                <a:sym typeface="Proxima Nova"/>
              </a:defRPr>
            </a:lvl3pPr>
            <a:lvl4pPr indent="-342900" lvl="3" marL="1828800" rtl="0">
              <a:spcBef>
                <a:spcPts val="0"/>
              </a:spcBef>
              <a:spcAft>
                <a:spcPts val="0"/>
              </a:spcAft>
              <a:buClr>
                <a:srgbClr val="F08D1F"/>
              </a:buClr>
              <a:buSzPts val="1800"/>
              <a:buFont typeface="Proxima Nova"/>
              <a:buChar char="⦿"/>
              <a:defRPr sz="1800">
                <a:latin typeface="Proxima Nova"/>
                <a:ea typeface="Proxima Nova"/>
                <a:cs typeface="Proxima Nova"/>
                <a:sym typeface="Proxima Nova"/>
              </a:defRPr>
            </a:lvl4pPr>
            <a:lvl5pPr indent="-330200" lvl="4" marL="2286000" rtl="0">
              <a:spcBef>
                <a:spcPts val="0"/>
              </a:spcBef>
              <a:spcAft>
                <a:spcPts val="0"/>
              </a:spcAft>
              <a:buClr>
                <a:srgbClr val="FCC528"/>
              </a:buClr>
              <a:buSzPts val="1600"/>
              <a:buFont typeface="Proxima Nova"/>
              <a:buChar char="●"/>
              <a:defRPr sz="1600">
                <a:latin typeface="Proxima Nova"/>
                <a:ea typeface="Proxima Nova"/>
                <a:cs typeface="Proxima Nova"/>
                <a:sym typeface="Proxima Nova"/>
              </a:defRPr>
            </a:lvl5pPr>
            <a:lvl6pPr indent="-330200" lvl="5" marL="2743200" rtl="0">
              <a:spcBef>
                <a:spcPts val="0"/>
              </a:spcBef>
              <a:spcAft>
                <a:spcPts val="0"/>
              </a:spcAft>
              <a:buClr>
                <a:srgbClr val="F3E42D"/>
              </a:buClr>
              <a:buSzPts val="1600"/>
              <a:buFont typeface="Proxima Nova"/>
              <a:buChar char="■"/>
              <a:defRPr sz="1600">
                <a:latin typeface="Proxima Nova"/>
                <a:ea typeface="Proxima Nova"/>
                <a:cs typeface="Proxima Nova"/>
                <a:sym typeface="Proxima Nova"/>
              </a:defRPr>
            </a:lvl6pPr>
            <a:lvl7pPr indent="-330200" lvl="6" marL="3200400" rtl="0">
              <a:spcBef>
                <a:spcPts val="0"/>
              </a:spcBef>
              <a:spcAft>
                <a:spcPts val="0"/>
              </a:spcAft>
              <a:buClr>
                <a:srgbClr val="8BBA25"/>
              </a:buClr>
              <a:buSzPts val="1600"/>
              <a:buFont typeface="Proxima Nova"/>
              <a:buChar char="⦿"/>
              <a:defRPr sz="1600">
                <a:latin typeface="Proxima Nova"/>
                <a:ea typeface="Proxima Nova"/>
                <a:cs typeface="Proxima Nova"/>
                <a:sym typeface="Proxima Nova"/>
              </a:defRPr>
            </a:lvl7pPr>
            <a:lvl8pPr indent="-330200" lvl="7" marL="3657600" rtl="0">
              <a:spcBef>
                <a:spcPts val="0"/>
              </a:spcBef>
              <a:spcAft>
                <a:spcPts val="0"/>
              </a:spcAft>
              <a:buClr>
                <a:srgbClr val="018D5A"/>
              </a:buClr>
              <a:buSzPts val="1600"/>
              <a:buFont typeface="Proxima Nova"/>
              <a:buChar char="●"/>
              <a:defRPr sz="1600">
                <a:latin typeface="Proxima Nova"/>
                <a:ea typeface="Proxima Nova"/>
                <a:cs typeface="Proxima Nova"/>
                <a:sym typeface="Proxima Nova"/>
              </a:defRPr>
            </a:lvl8pPr>
            <a:lvl9pPr indent="-330200" lvl="8" marL="4114800" rtl="0">
              <a:spcBef>
                <a:spcPts val="0"/>
              </a:spcBef>
              <a:spcAft>
                <a:spcPts val="0"/>
              </a:spcAft>
              <a:buClr>
                <a:srgbClr val="1395BA"/>
              </a:buClr>
              <a:buSzPts val="1600"/>
              <a:buFont typeface="Proxima Nova"/>
              <a:buChar char="■"/>
              <a:defRPr sz="1600">
                <a:latin typeface="Proxima Nova"/>
                <a:ea typeface="Proxima Nova"/>
                <a:cs typeface="Proxima Nova"/>
                <a:sym typeface="Proxima Nova"/>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ColTx">
  <p:cSld name="TITLE_AND_TWO_COLUMNS">
    <p:spTree>
      <p:nvGrpSpPr>
        <p:cNvPr id="98" name="Shape 98"/>
        <p:cNvGrpSpPr/>
        <p:nvPr/>
      </p:nvGrpSpPr>
      <p:grpSpPr>
        <a:xfrm>
          <a:off x="0" y="0"/>
          <a:ext cx="0" cy="0"/>
          <a:chOff x="0" y="0"/>
          <a:chExt cx="0" cy="0"/>
        </a:xfrm>
      </p:grpSpPr>
      <p:sp>
        <p:nvSpPr>
          <p:cNvPr id="99" name="Google Shape;99;p20"/>
          <p:cNvSpPr txBox="1"/>
          <p:nvPr>
            <p:ph type="title"/>
          </p:nvPr>
        </p:nvSpPr>
        <p:spPr>
          <a:xfrm>
            <a:off x="478600" y="206000"/>
            <a:ext cx="8234400" cy="7017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00" name="Google Shape;100;p20"/>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0"/>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0"/>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0"/>
          <p:cNvSpPr/>
          <p:nvPr/>
        </p:nvSpPr>
        <p:spPr>
          <a:xfrm>
            <a:off x="7356366" y="5066325"/>
            <a:ext cx="8937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8250312" y="5066325"/>
            <a:ext cx="8937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0" y="5066325"/>
            <a:ext cx="8937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893710" y="5066325"/>
            <a:ext cx="64626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txBox="1"/>
          <p:nvPr>
            <p:ph idx="1" type="body"/>
          </p:nvPr>
        </p:nvSpPr>
        <p:spPr>
          <a:xfrm>
            <a:off x="415513" y="1382050"/>
            <a:ext cx="4022400" cy="3112200"/>
          </a:xfrm>
          <a:prstGeom prst="rect">
            <a:avLst/>
          </a:prstGeom>
          <a:ln cap="flat" cmpd="sng" w="9525">
            <a:solidFill>
              <a:srgbClr val="999999"/>
            </a:solidFill>
            <a:prstDash val="solid"/>
            <a:round/>
            <a:headEnd len="sm" w="sm" type="none"/>
            <a:tailEnd len="sm" w="sm" type="none"/>
          </a:ln>
        </p:spPr>
        <p:txBody>
          <a:bodyPr anchorCtr="0" anchor="t" bIns="91425" lIns="91425" spcFirstLastPara="1" rIns="91425" wrap="square" tIns="91425"/>
          <a:lstStyle>
            <a:lvl1pPr indent="-330200" lvl="0" marL="457200" rtl="0">
              <a:spcBef>
                <a:spcPts val="0"/>
              </a:spcBef>
              <a:spcAft>
                <a:spcPts val="0"/>
              </a:spcAft>
              <a:buClr>
                <a:srgbClr val="C3277C"/>
              </a:buClr>
              <a:buSzPts val="1600"/>
              <a:buChar char="◉"/>
              <a:defRPr sz="2000"/>
            </a:lvl1pPr>
            <a:lvl2pPr indent="-342900" lvl="1" marL="914400" rtl="0">
              <a:spcBef>
                <a:spcPts val="0"/>
              </a:spcBef>
              <a:spcAft>
                <a:spcPts val="0"/>
              </a:spcAft>
              <a:buClr>
                <a:srgbClr val="E22220"/>
              </a:buClr>
              <a:buSzPts val="1800"/>
              <a:buChar char="●"/>
              <a:defRPr sz="1800"/>
            </a:lvl2pPr>
            <a:lvl3pPr indent="-336550" lvl="2" marL="1371600" rtl="0">
              <a:spcBef>
                <a:spcPts val="0"/>
              </a:spcBef>
              <a:spcAft>
                <a:spcPts val="0"/>
              </a:spcAft>
              <a:buClr>
                <a:srgbClr val="E9611E"/>
              </a:buClr>
              <a:buSzPts val="1700"/>
              <a:buChar char="■"/>
              <a:defRPr sz="1700"/>
            </a:lvl3pPr>
            <a:lvl4pPr indent="-330200" lvl="3" marL="1828800" rtl="0">
              <a:spcBef>
                <a:spcPts val="0"/>
              </a:spcBef>
              <a:spcAft>
                <a:spcPts val="0"/>
              </a:spcAft>
              <a:buClr>
                <a:srgbClr val="F08D1F"/>
              </a:buClr>
              <a:buSzPts val="1600"/>
              <a:buChar char="⦿"/>
              <a:defRPr sz="1600"/>
            </a:lvl4pPr>
            <a:lvl5pPr indent="-323850" lvl="4" marL="2286000" rtl="0">
              <a:spcBef>
                <a:spcPts val="0"/>
              </a:spcBef>
              <a:spcAft>
                <a:spcPts val="0"/>
              </a:spcAft>
              <a:buClr>
                <a:srgbClr val="FCC528"/>
              </a:buClr>
              <a:buSzPts val="1500"/>
              <a:buChar char="●"/>
              <a:defRPr sz="1500"/>
            </a:lvl5pPr>
            <a:lvl6pPr indent="-323850" lvl="5" marL="2743200" rtl="0">
              <a:spcBef>
                <a:spcPts val="0"/>
              </a:spcBef>
              <a:spcAft>
                <a:spcPts val="0"/>
              </a:spcAft>
              <a:buClr>
                <a:srgbClr val="F3E42D"/>
              </a:buClr>
              <a:buSzPts val="1500"/>
              <a:buChar char="■"/>
              <a:defRPr sz="1500"/>
            </a:lvl6pPr>
            <a:lvl7pPr indent="-323850" lvl="6" marL="3200400" rtl="0">
              <a:spcBef>
                <a:spcPts val="0"/>
              </a:spcBef>
              <a:spcAft>
                <a:spcPts val="0"/>
              </a:spcAft>
              <a:buClr>
                <a:srgbClr val="8BBA25"/>
              </a:buClr>
              <a:buSzPts val="1500"/>
              <a:buChar char="⦿"/>
              <a:defRPr sz="1500"/>
            </a:lvl7pPr>
            <a:lvl8pPr indent="-323850" lvl="7" marL="3657600" rtl="0">
              <a:spcBef>
                <a:spcPts val="0"/>
              </a:spcBef>
              <a:spcAft>
                <a:spcPts val="0"/>
              </a:spcAft>
              <a:buClr>
                <a:srgbClr val="018D5A"/>
              </a:buClr>
              <a:buSzPts val="1500"/>
              <a:buChar char="●"/>
              <a:defRPr sz="1500"/>
            </a:lvl8pPr>
            <a:lvl9pPr indent="-323850" lvl="8" marL="4114800" rtl="0">
              <a:spcBef>
                <a:spcPts val="0"/>
              </a:spcBef>
              <a:spcAft>
                <a:spcPts val="0"/>
              </a:spcAft>
              <a:buClr>
                <a:srgbClr val="1395BA"/>
              </a:buClr>
              <a:buSzPts val="1500"/>
              <a:buChar char="■"/>
              <a:defRPr sz="1500"/>
            </a:lvl9pPr>
          </a:lstStyle>
          <a:p/>
        </p:txBody>
      </p:sp>
      <p:sp>
        <p:nvSpPr>
          <p:cNvPr id="109" name="Google Shape;109;p20"/>
          <p:cNvSpPr txBox="1"/>
          <p:nvPr>
            <p:ph idx="2" type="body"/>
          </p:nvPr>
        </p:nvSpPr>
        <p:spPr>
          <a:xfrm>
            <a:off x="4642638" y="1382050"/>
            <a:ext cx="4022400" cy="31122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lstStyle>
            <a:lvl1pPr indent="-330200" lvl="0" marL="457200" rtl="0">
              <a:spcBef>
                <a:spcPts val="0"/>
              </a:spcBef>
              <a:spcAft>
                <a:spcPts val="0"/>
              </a:spcAft>
              <a:buClr>
                <a:srgbClr val="C3277C"/>
              </a:buClr>
              <a:buSzPts val="1600"/>
              <a:buFont typeface="Proxima Nova"/>
              <a:buChar char="◉"/>
              <a:defRPr sz="2000">
                <a:latin typeface="Proxima Nova"/>
                <a:ea typeface="Proxima Nova"/>
                <a:cs typeface="Proxima Nova"/>
                <a:sym typeface="Proxima Nova"/>
              </a:defRPr>
            </a:lvl1pPr>
            <a:lvl2pPr indent="-342900" lvl="1" marL="914400" rtl="0">
              <a:spcBef>
                <a:spcPts val="0"/>
              </a:spcBef>
              <a:spcAft>
                <a:spcPts val="0"/>
              </a:spcAft>
              <a:buClr>
                <a:srgbClr val="E22220"/>
              </a:buClr>
              <a:buSzPts val="1800"/>
              <a:buFont typeface="Proxima Nova"/>
              <a:buChar char="○"/>
              <a:defRPr sz="1800">
                <a:latin typeface="Proxima Nova"/>
                <a:ea typeface="Proxima Nova"/>
                <a:cs typeface="Proxima Nova"/>
                <a:sym typeface="Proxima Nova"/>
              </a:defRPr>
            </a:lvl2pPr>
            <a:lvl3pPr indent="-336550" lvl="2" marL="1371600" rtl="0">
              <a:spcBef>
                <a:spcPts val="0"/>
              </a:spcBef>
              <a:spcAft>
                <a:spcPts val="0"/>
              </a:spcAft>
              <a:buClr>
                <a:srgbClr val="E9611E"/>
              </a:buClr>
              <a:buSzPts val="1700"/>
              <a:buFont typeface="Proxima Nova"/>
              <a:buChar char="■"/>
              <a:defRPr sz="1700">
                <a:latin typeface="Proxima Nova"/>
                <a:ea typeface="Proxima Nova"/>
                <a:cs typeface="Proxima Nova"/>
                <a:sym typeface="Proxima Nova"/>
              </a:defRPr>
            </a:lvl3pPr>
            <a:lvl4pPr indent="-330200" lvl="3" marL="1828800" rtl="0">
              <a:spcBef>
                <a:spcPts val="0"/>
              </a:spcBef>
              <a:spcAft>
                <a:spcPts val="0"/>
              </a:spcAft>
              <a:buClr>
                <a:srgbClr val="F08D1F"/>
              </a:buClr>
              <a:buSzPts val="1600"/>
              <a:buFont typeface="Proxima Nova"/>
              <a:buChar char="●"/>
              <a:defRPr sz="1600">
                <a:latin typeface="Proxima Nova"/>
                <a:ea typeface="Proxima Nova"/>
                <a:cs typeface="Proxima Nova"/>
                <a:sym typeface="Proxima Nova"/>
              </a:defRPr>
            </a:lvl4pPr>
            <a:lvl5pPr indent="-323850" lvl="4" marL="2286000" rtl="0">
              <a:spcBef>
                <a:spcPts val="0"/>
              </a:spcBef>
              <a:spcAft>
                <a:spcPts val="0"/>
              </a:spcAft>
              <a:buClr>
                <a:srgbClr val="FCC528"/>
              </a:buClr>
              <a:buSzPts val="1500"/>
              <a:buFont typeface="Proxima Nova"/>
              <a:buChar char="○"/>
              <a:defRPr sz="1500">
                <a:latin typeface="Proxima Nova"/>
                <a:ea typeface="Proxima Nova"/>
                <a:cs typeface="Proxima Nova"/>
                <a:sym typeface="Proxima Nova"/>
              </a:defRPr>
            </a:lvl5pPr>
            <a:lvl6pPr indent="-323850" lvl="5" marL="2743200" rtl="0">
              <a:spcBef>
                <a:spcPts val="0"/>
              </a:spcBef>
              <a:spcAft>
                <a:spcPts val="0"/>
              </a:spcAft>
              <a:buClr>
                <a:srgbClr val="F3E42D"/>
              </a:buClr>
              <a:buSzPts val="1500"/>
              <a:buFont typeface="Proxima Nova"/>
              <a:buChar char="■"/>
              <a:defRPr sz="1500">
                <a:latin typeface="Proxima Nova"/>
                <a:ea typeface="Proxima Nova"/>
                <a:cs typeface="Proxima Nova"/>
                <a:sym typeface="Proxima Nova"/>
              </a:defRPr>
            </a:lvl6pPr>
            <a:lvl7pPr indent="-323850" lvl="6" marL="3200400" rtl="0">
              <a:spcBef>
                <a:spcPts val="0"/>
              </a:spcBef>
              <a:spcAft>
                <a:spcPts val="0"/>
              </a:spcAft>
              <a:buClr>
                <a:srgbClr val="8BBA25"/>
              </a:buClr>
              <a:buSzPts val="1500"/>
              <a:buFont typeface="Proxima Nova"/>
              <a:buChar char="●"/>
              <a:defRPr sz="1500">
                <a:latin typeface="Proxima Nova"/>
                <a:ea typeface="Proxima Nova"/>
                <a:cs typeface="Proxima Nova"/>
                <a:sym typeface="Proxima Nova"/>
              </a:defRPr>
            </a:lvl7pPr>
            <a:lvl8pPr indent="-323850" lvl="7" marL="3657600" rtl="0">
              <a:spcBef>
                <a:spcPts val="0"/>
              </a:spcBef>
              <a:spcAft>
                <a:spcPts val="0"/>
              </a:spcAft>
              <a:buClr>
                <a:srgbClr val="018D5A"/>
              </a:buClr>
              <a:buSzPts val="1500"/>
              <a:buFont typeface="Proxima Nova"/>
              <a:buChar char="○"/>
              <a:defRPr sz="1500">
                <a:latin typeface="Proxima Nova"/>
                <a:ea typeface="Proxima Nova"/>
                <a:cs typeface="Proxima Nova"/>
                <a:sym typeface="Proxima Nova"/>
              </a:defRPr>
            </a:lvl8pPr>
            <a:lvl9pPr indent="-323850" lvl="8" marL="4114800" rtl="0">
              <a:spcBef>
                <a:spcPts val="0"/>
              </a:spcBef>
              <a:spcAft>
                <a:spcPts val="0"/>
              </a:spcAft>
              <a:buClr>
                <a:srgbClr val="1395BA"/>
              </a:buClr>
              <a:buSzPts val="1500"/>
              <a:buFont typeface="Proxima Nova"/>
              <a:buChar char="■"/>
              <a:defRPr sz="1500">
                <a:latin typeface="Proxima Nova"/>
                <a:ea typeface="Proxima Nova"/>
                <a:cs typeface="Proxima Nova"/>
                <a:sym typeface="Proxima Nova"/>
              </a:defRPr>
            </a:lvl9pPr>
          </a:lstStyle>
          <a:p/>
        </p:txBody>
      </p:sp>
      <p:sp>
        <p:nvSpPr>
          <p:cNvPr id="110" name="Google Shape;110;p20"/>
          <p:cNvSpPr txBox="1"/>
          <p:nvPr>
            <p:ph idx="3" type="subTitle"/>
          </p:nvPr>
        </p:nvSpPr>
        <p:spPr>
          <a:xfrm>
            <a:off x="415425" y="1042825"/>
            <a:ext cx="4022400" cy="339300"/>
          </a:xfrm>
          <a:prstGeom prst="rect">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1800">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20"/>
          <p:cNvSpPr txBox="1"/>
          <p:nvPr>
            <p:ph idx="4" type="subTitle"/>
          </p:nvPr>
        </p:nvSpPr>
        <p:spPr>
          <a:xfrm>
            <a:off x="4642650" y="1042825"/>
            <a:ext cx="4022400" cy="339300"/>
          </a:xfrm>
          <a:prstGeom prst="rect">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lstStyle>
            <a:lvl1pPr lvl="0" rtl="0">
              <a:spcBef>
                <a:spcPts val="0"/>
              </a:spcBef>
              <a:spcAft>
                <a:spcPts val="0"/>
              </a:spcAft>
              <a:buNone/>
              <a:defRPr b="1" sz="1800">
                <a:latin typeface="Proxima Nova"/>
                <a:ea typeface="Proxima Nova"/>
                <a:cs typeface="Proxima Nova"/>
                <a:sym typeface="Proxima Nova"/>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12" name="Shape 112"/>
        <p:cNvGrpSpPr/>
        <p:nvPr/>
      </p:nvGrpSpPr>
      <p:grpSpPr>
        <a:xfrm>
          <a:off x="0" y="0"/>
          <a:ext cx="0" cy="0"/>
          <a:chOff x="0" y="0"/>
          <a:chExt cx="0" cy="0"/>
        </a:xfrm>
      </p:grpSpPr>
      <p:sp>
        <p:nvSpPr>
          <p:cNvPr id="113" name="Google Shape;113;p21"/>
          <p:cNvSpPr txBox="1"/>
          <p:nvPr>
            <p:ph type="title"/>
          </p:nvPr>
        </p:nvSpPr>
        <p:spPr>
          <a:xfrm>
            <a:off x="478600" y="206000"/>
            <a:ext cx="8234400" cy="701700"/>
          </a:xfrm>
          <a:prstGeom prst="rect">
            <a:avLst/>
          </a:prstGeom>
        </p:spPr>
        <p:txBody>
          <a:bodyPr anchorCtr="0" anchor="t"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14" name="Google Shape;114;p21"/>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1"/>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1"/>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1"/>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p:nvPr/>
        </p:nvSpPr>
        <p:spPr>
          <a:xfrm>
            <a:off x="7356366" y="5066325"/>
            <a:ext cx="8937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1"/>
          <p:cNvSpPr/>
          <p:nvPr/>
        </p:nvSpPr>
        <p:spPr>
          <a:xfrm>
            <a:off x="8250312" y="5066325"/>
            <a:ext cx="8937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1"/>
          <p:cNvSpPr/>
          <p:nvPr/>
        </p:nvSpPr>
        <p:spPr>
          <a:xfrm>
            <a:off x="0" y="5066325"/>
            <a:ext cx="8937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1"/>
          <p:cNvSpPr/>
          <p:nvPr/>
        </p:nvSpPr>
        <p:spPr>
          <a:xfrm>
            <a:off x="893710" y="5066325"/>
            <a:ext cx="64626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1"/>
          <p:cNvSpPr txBox="1"/>
          <p:nvPr>
            <p:ph idx="1" type="body"/>
          </p:nvPr>
        </p:nvSpPr>
        <p:spPr>
          <a:xfrm>
            <a:off x="478600" y="907700"/>
            <a:ext cx="2371200" cy="31122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Clr>
                <a:srgbClr val="C3277C"/>
              </a:buClr>
              <a:buSzPts val="1400"/>
              <a:buFont typeface="Proxima Nova"/>
              <a:buChar char="◉"/>
              <a:defRPr sz="1400">
                <a:latin typeface="Proxima Nova"/>
                <a:ea typeface="Proxima Nova"/>
                <a:cs typeface="Proxima Nova"/>
                <a:sym typeface="Proxima Nova"/>
              </a:defRPr>
            </a:lvl1pPr>
            <a:lvl2pPr indent="-317500" lvl="1" marL="914400" rtl="0">
              <a:spcBef>
                <a:spcPts val="0"/>
              </a:spcBef>
              <a:spcAft>
                <a:spcPts val="0"/>
              </a:spcAft>
              <a:buClr>
                <a:srgbClr val="E22220"/>
              </a:buClr>
              <a:buSzPts val="1400"/>
              <a:buFont typeface="Proxima Nova"/>
              <a:buChar char="○"/>
              <a:defRPr sz="1400">
                <a:latin typeface="Proxima Nova"/>
                <a:ea typeface="Proxima Nova"/>
                <a:cs typeface="Proxima Nova"/>
                <a:sym typeface="Proxima Nova"/>
              </a:defRPr>
            </a:lvl2pPr>
            <a:lvl3pPr indent="-317500" lvl="2" marL="1371600" rtl="0">
              <a:spcBef>
                <a:spcPts val="0"/>
              </a:spcBef>
              <a:spcAft>
                <a:spcPts val="0"/>
              </a:spcAft>
              <a:buClr>
                <a:srgbClr val="E9611E"/>
              </a:buClr>
              <a:buSzPts val="1400"/>
              <a:buFont typeface="Proxima Nova"/>
              <a:buChar char="■"/>
              <a:defRPr sz="1400">
                <a:latin typeface="Proxima Nova"/>
                <a:ea typeface="Proxima Nova"/>
                <a:cs typeface="Proxima Nova"/>
                <a:sym typeface="Proxima Nova"/>
              </a:defRPr>
            </a:lvl3pPr>
            <a:lvl4pPr indent="-317500" lvl="3" marL="1828800" rtl="0">
              <a:spcBef>
                <a:spcPts val="0"/>
              </a:spcBef>
              <a:spcAft>
                <a:spcPts val="0"/>
              </a:spcAft>
              <a:buClr>
                <a:srgbClr val="F08D1F"/>
              </a:buClr>
              <a:buSzPts val="1400"/>
              <a:buFont typeface="Proxima Nova"/>
              <a:buChar char="●"/>
              <a:defRPr sz="1400">
                <a:latin typeface="Proxima Nova"/>
                <a:ea typeface="Proxima Nova"/>
                <a:cs typeface="Proxima Nova"/>
                <a:sym typeface="Proxima Nova"/>
              </a:defRPr>
            </a:lvl4pPr>
            <a:lvl5pPr indent="-317500" lvl="4" marL="2286000" rtl="0">
              <a:spcBef>
                <a:spcPts val="0"/>
              </a:spcBef>
              <a:spcAft>
                <a:spcPts val="0"/>
              </a:spcAft>
              <a:buClr>
                <a:srgbClr val="FCC528"/>
              </a:buClr>
              <a:buSzPts val="1400"/>
              <a:buFont typeface="Proxima Nova"/>
              <a:buChar char="○"/>
              <a:defRPr sz="1400">
                <a:latin typeface="Proxima Nova"/>
                <a:ea typeface="Proxima Nova"/>
                <a:cs typeface="Proxima Nova"/>
                <a:sym typeface="Proxima Nova"/>
              </a:defRPr>
            </a:lvl5pPr>
            <a:lvl6pPr indent="-317500" lvl="5" marL="2743200" rtl="0">
              <a:spcBef>
                <a:spcPts val="0"/>
              </a:spcBef>
              <a:spcAft>
                <a:spcPts val="0"/>
              </a:spcAft>
              <a:buClr>
                <a:srgbClr val="F3E42D"/>
              </a:buClr>
              <a:buSzPts val="1400"/>
              <a:buFont typeface="Proxima Nova"/>
              <a:buChar char="■"/>
              <a:defRPr sz="1400">
                <a:latin typeface="Proxima Nova"/>
                <a:ea typeface="Proxima Nova"/>
                <a:cs typeface="Proxima Nova"/>
                <a:sym typeface="Proxima Nova"/>
              </a:defRPr>
            </a:lvl6pPr>
            <a:lvl7pPr indent="-317500" lvl="6" marL="3200400" rtl="0">
              <a:spcBef>
                <a:spcPts val="0"/>
              </a:spcBef>
              <a:spcAft>
                <a:spcPts val="0"/>
              </a:spcAft>
              <a:buClr>
                <a:srgbClr val="8BBA25"/>
              </a:buClr>
              <a:buSzPts val="1400"/>
              <a:buFont typeface="Proxima Nova"/>
              <a:buChar char="●"/>
              <a:defRPr sz="1400">
                <a:latin typeface="Proxima Nova"/>
                <a:ea typeface="Proxima Nova"/>
                <a:cs typeface="Proxima Nova"/>
                <a:sym typeface="Proxima Nova"/>
              </a:defRPr>
            </a:lvl7pPr>
            <a:lvl8pPr indent="-317500" lvl="7" marL="3657600" rtl="0">
              <a:spcBef>
                <a:spcPts val="0"/>
              </a:spcBef>
              <a:spcAft>
                <a:spcPts val="0"/>
              </a:spcAft>
              <a:buClr>
                <a:srgbClr val="018D5A"/>
              </a:buClr>
              <a:buSzPts val="1400"/>
              <a:buFont typeface="Proxima Nova"/>
              <a:buChar char="○"/>
              <a:defRPr sz="1400">
                <a:latin typeface="Proxima Nova"/>
                <a:ea typeface="Proxima Nova"/>
                <a:cs typeface="Proxima Nova"/>
                <a:sym typeface="Proxima Nova"/>
              </a:defRPr>
            </a:lvl8pPr>
            <a:lvl9pPr indent="-317500" lvl="8" marL="4114800" rtl="0">
              <a:spcBef>
                <a:spcPts val="0"/>
              </a:spcBef>
              <a:spcAft>
                <a:spcPts val="0"/>
              </a:spcAft>
              <a:buClr>
                <a:srgbClr val="1395BA"/>
              </a:buClr>
              <a:buSzPts val="1400"/>
              <a:buFont typeface="Proxima Nova"/>
              <a:buChar char="■"/>
              <a:defRPr sz="1400">
                <a:latin typeface="Proxima Nova"/>
                <a:ea typeface="Proxima Nova"/>
                <a:cs typeface="Proxima Nova"/>
                <a:sym typeface="Proxima Nova"/>
              </a:defRPr>
            </a:lvl9pPr>
          </a:lstStyle>
          <a:p/>
        </p:txBody>
      </p:sp>
      <p:sp>
        <p:nvSpPr>
          <p:cNvPr id="123" name="Google Shape;123;p21"/>
          <p:cNvSpPr txBox="1"/>
          <p:nvPr>
            <p:ph idx="2" type="body"/>
          </p:nvPr>
        </p:nvSpPr>
        <p:spPr>
          <a:xfrm>
            <a:off x="3410200" y="907700"/>
            <a:ext cx="2371200" cy="3112200"/>
          </a:xfrm>
          <a:prstGeom prst="rect">
            <a:avLst/>
          </a:prstGeom>
          <a:noFill/>
          <a:ln>
            <a:noFill/>
          </a:ln>
        </p:spPr>
        <p:txBody>
          <a:bodyPr anchorCtr="0" anchor="t" bIns="91425" lIns="91425" spcFirstLastPara="1" rIns="91425" wrap="square" tIns="91425"/>
          <a:lstStyle>
            <a:lvl1pPr indent="-317500" lvl="0" marL="457200" rtl="0">
              <a:spcBef>
                <a:spcPts val="0"/>
              </a:spcBef>
              <a:spcAft>
                <a:spcPts val="0"/>
              </a:spcAft>
              <a:buClr>
                <a:srgbClr val="C3277C"/>
              </a:buClr>
              <a:buSzPts val="1400"/>
              <a:buFont typeface="Proxima Nova"/>
              <a:buChar char="◉"/>
              <a:defRPr sz="1400">
                <a:latin typeface="Proxima Nova"/>
                <a:ea typeface="Proxima Nova"/>
                <a:cs typeface="Proxima Nova"/>
                <a:sym typeface="Proxima Nova"/>
              </a:defRPr>
            </a:lvl1pPr>
            <a:lvl2pPr indent="-317500" lvl="1" marL="914400" rtl="0">
              <a:spcBef>
                <a:spcPts val="0"/>
              </a:spcBef>
              <a:spcAft>
                <a:spcPts val="0"/>
              </a:spcAft>
              <a:buClr>
                <a:srgbClr val="E22220"/>
              </a:buClr>
              <a:buSzPts val="1400"/>
              <a:buFont typeface="Proxima Nova"/>
              <a:buChar char="○"/>
              <a:defRPr sz="1400">
                <a:latin typeface="Proxima Nova"/>
                <a:ea typeface="Proxima Nova"/>
                <a:cs typeface="Proxima Nova"/>
                <a:sym typeface="Proxima Nova"/>
              </a:defRPr>
            </a:lvl2pPr>
            <a:lvl3pPr indent="-317500" lvl="2" marL="1371600" rtl="0">
              <a:spcBef>
                <a:spcPts val="0"/>
              </a:spcBef>
              <a:spcAft>
                <a:spcPts val="0"/>
              </a:spcAft>
              <a:buClr>
                <a:srgbClr val="E9611E"/>
              </a:buClr>
              <a:buSzPts val="1400"/>
              <a:buFont typeface="Proxima Nova"/>
              <a:buChar char="■"/>
              <a:defRPr sz="1400">
                <a:latin typeface="Proxima Nova"/>
                <a:ea typeface="Proxima Nova"/>
                <a:cs typeface="Proxima Nova"/>
                <a:sym typeface="Proxima Nova"/>
              </a:defRPr>
            </a:lvl3pPr>
            <a:lvl4pPr indent="-317500" lvl="3" marL="1828800" rtl="0">
              <a:spcBef>
                <a:spcPts val="0"/>
              </a:spcBef>
              <a:spcAft>
                <a:spcPts val="0"/>
              </a:spcAft>
              <a:buClr>
                <a:srgbClr val="F08D1F"/>
              </a:buClr>
              <a:buSzPts val="1400"/>
              <a:buFont typeface="Proxima Nova"/>
              <a:buChar char="●"/>
              <a:defRPr sz="1400">
                <a:latin typeface="Proxima Nova"/>
                <a:ea typeface="Proxima Nova"/>
                <a:cs typeface="Proxima Nova"/>
                <a:sym typeface="Proxima Nova"/>
              </a:defRPr>
            </a:lvl4pPr>
            <a:lvl5pPr indent="-317500" lvl="4" marL="2286000" rtl="0">
              <a:spcBef>
                <a:spcPts val="0"/>
              </a:spcBef>
              <a:spcAft>
                <a:spcPts val="0"/>
              </a:spcAft>
              <a:buClr>
                <a:srgbClr val="FCC528"/>
              </a:buClr>
              <a:buSzPts val="1400"/>
              <a:buFont typeface="Proxima Nova"/>
              <a:buChar char="○"/>
              <a:defRPr sz="1400">
                <a:latin typeface="Proxima Nova"/>
                <a:ea typeface="Proxima Nova"/>
                <a:cs typeface="Proxima Nova"/>
                <a:sym typeface="Proxima Nova"/>
              </a:defRPr>
            </a:lvl5pPr>
            <a:lvl6pPr indent="-317500" lvl="5" marL="2743200" rtl="0">
              <a:spcBef>
                <a:spcPts val="0"/>
              </a:spcBef>
              <a:spcAft>
                <a:spcPts val="0"/>
              </a:spcAft>
              <a:buClr>
                <a:srgbClr val="F3E42D"/>
              </a:buClr>
              <a:buSzPts val="1400"/>
              <a:buFont typeface="Proxima Nova"/>
              <a:buChar char="■"/>
              <a:defRPr sz="1400">
                <a:latin typeface="Proxima Nova"/>
                <a:ea typeface="Proxima Nova"/>
                <a:cs typeface="Proxima Nova"/>
                <a:sym typeface="Proxima Nova"/>
              </a:defRPr>
            </a:lvl6pPr>
            <a:lvl7pPr indent="-317500" lvl="6" marL="3200400" rtl="0">
              <a:spcBef>
                <a:spcPts val="0"/>
              </a:spcBef>
              <a:spcAft>
                <a:spcPts val="0"/>
              </a:spcAft>
              <a:buClr>
                <a:srgbClr val="8BBA25"/>
              </a:buClr>
              <a:buSzPts val="1400"/>
              <a:buFont typeface="Proxima Nova"/>
              <a:buChar char="●"/>
              <a:defRPr sz="1400">
                <a:latin typeface="Proxima Nova"/>
                <a:ea typeface="Proxima Nova"/>
                <a:cs typeface="Proxima Nova"/>
                <a:sym typeface="Proxima Nova"/>
              </a:defRPr>
            </a:lvl7pPr>
            <a:lvl8pPr indent="-317500" lvl="7" marL="3657600" rtl="0">
              <a:spcBef>
                <a:spcPts val="0"/>
              </a:spcBef>
              <a:spcAft>
                <a:spcPts val="0"/>
              </a:spcAft>
              <a:buClr>
                <a:srgbClr val="018D5A"/>
              </a:buClr>
              <a:buSzPts val="1400"/>
              <a:buFont typeface="Proxima Nova"/>
              <a:buChar char="○"/>
              <a:defRPr sz="1400">
                <a:latin typeface="Proxima Nova"/>
                <a:ea typeface="Proxima Nova"/>
                <a:cs typeface="Proxima Nova"/>
                <a:sym typeface="Proxima Nova"/>
              </a:defRPr>
            </a:lvl8pPr>
            <a:lvl9pPr indent="-317500" lvl="8" marL="4114800" rtl="0">
              <a:spcBef>
                <a:spcPts val="0"/>
              </a:spcBef>
              <a:spcAft>
                <a:spcPts val="0"/>
              </a:spcAft>
              <a:buClr>
                <a:srgbClr val="1395BA"/>
              </a:buClr>
              <a:buSzPts val="1400"/>
              <a:buFont typeface="Proxima Nova"/>
              <a:buChar char="■"/>
              <a:defRPr sz="1400">
                <a:latin typeface="Proxima Nova"/>
                <a:ea typeface="Proxima Nova"/>
                <a:cs typeface="Proxima Nova"/>
                <a:sym typeface="Proxima Nova"/>
              </a:defRPr>
            </a:lvl9pPr>
          </a:lstStyle>
          <a:p/>
        </p:txBody>
      </p:sp>
      <p:sp>
        <p:nvSpPr>
          <p:cNvPr id="124" name="Google Shape;124;p21"/>
          <p:cNvSpPr txBox="1"/>
          <p:nvPr>
            <p:ph idx="3" type="body"/>
          </p:nvPr>
        </p:nvSpPr>
        <p:spPr>
          <a:xfrm>
            <a:off x="6341800" y="907700"/>
            <a:ext cx="2371200" cy="3112200"/>
          </a:xfrm>
          <a:prstGeom prst="rect">
            <a:avLst/>
          </a:prstGeom>
        </p:spPr>
        <p:txBody>
          <a:bodyPr anchorCtr="0" anchor="t" bIns="91425" lIns="91425" spcFirstLastPara="1" rIns="91425" wrap="square" tIns="91425"/>
          <a:lstStyle>
            <a:lvl1pPr indent="-317500" lvl="0" marL="457200" rtl="0">
              <a:spcBef>
                <a:spcPts val="0"/>
              </a:spcBef>
              <a:spcAft>
                <a:spcPts val="0"/>
              </a:spcAft>
              <a:buClr>
                <a:srgbClr val="C3277C"/>
              </a:buClr>
              <a:buSzPts val="1400"/>
              <a:buFont typeface="Proxima Nova"/>
              <a:buChar char="◉"/>
              <a:defRPr sz="1400">
                <a:latin typeface="Proxima Nova"/>
                <a:ea typeface="Proxima Nova"/>
                <a:cs typeface="Proxima Nova"/>
                <a:sym typeface="Proxima Nova"/>
              </a:defRPr>
            </a:lvl1pPr>
            <a:lvl2pPr indent="-317500" lvl="1" marL="914400" rtl="0">
              <a:spcBef>
                <a:spcPts val="0"/>
              </a:spcBef>
              <a:spcAft>
                <a:spcPts val="0"/>
              </a:spcAft>
              <a:buClr>
                <a:srgbClr val="E22220"/>
              </a:buClr>
              <a:buSzPts val="1400"/>
              <a:buFont typeface="Proxima Nova"/>
              <a:buChar char="●"/>
              <a:defRPr sz="1400">
                <a:latin typeface="Proxima Nova"/>
                <a:ea typeface="Proxima Nova"/>
                <a:cs typeface="Proxima Nova"/>
                <a:sym typeface="Proxima Nova"/>
              </a:defRPr>
            </a:lvl2pPr>
            <a:lvl3pPr indent="-317500" lvl="2" marL="1371600" rtl="0">
              <a:spcBef>
                <a:spcPts val="0"/>
              </a:spcBef>
              <a:spcAft>
                <a:spcPts val="0"/>
              </a:spcAft>
              <a:buClr>
                <a:srgbClr val="E9611E"/>
              </a:buClr>
              <a:buSzPts val="1400"/>
              <a:buFont typeface="Proxima Nova"/>
              <a:buChar char="■"/>
              <a:defRPr sz="1400">
                <a:latin typeface="Proxima Nova"/>
                <a:ea typeface="Proxima Nova"/>
                <a:cs typeface="Proxima Nova"/>
                <a:sym typeface="Proxima Nova"/>
              </a:defRPr>
            </a:lvl3pPr>
            <a:lvl4pPr indent="-317500" lvl="3" marL="1828800" rtl="0">
              <a:spcBef>
                <a:spcPts val="0"/>
              </a:spcBef>
              <a:spcAft>
                <a:spcPts val="0"/>
              </a:spcAft>
              <a:buClr>
                <a:srgbClr val="F08D1F"/>
              </a:buClr>
              <a:buSzPts val="1400"/>
              <a:buFont typeface="Proxima Nova"/>
              <a:buChar char="⦿"/>
              <a:defRPr sz="1400">
                <a:latin typeface="Proxima Nova"/>
                <a:ea typeface="Proxima Nova"/>
                <a:cs typeface="Proxima Nova"/>
                <a:sym typeface="Proxima Nova"/>
              </a:defRPr>
            </a:lvl4pPr>
            <a:lvl5pPr indent="-317500" lvl="4" marL="2286000" rtl="0">
              <a:spcBef>
                <a:spcPts val="0"/>
              </a:spcBef>
              <a:spcAft>
                <a:spcPts val="0"/>
              </a:spcAft>
              <a:buClr>
                <a:srgbClr val="FCC528"/>
              </a:buClr>
              <a:buSzPts val="1400"/>
              <a:buFont typeface="Proxima Nova"/>
              <a:buChar char="●"/>
              <a:defRPr sz="1400">
                <a:latin typeface="Proxima Nova"/>
                <a:ea typeface="Proxima Nova"/>
                <a:cs typeface="Proxima Nova"/>
                <a:sym typeface="Proxima Nova"/>
              </a:defRPr>
            </a:lvl5pPr>
            <a:lvl6pPr indent="-317500" lvl="5" marL="2743200" rtl="0">
              <a:spcBef>
                <a:spcPts val="0"/>
              </a:spcBef>
              <a:spcAft>
                <a:spcPts val="0"/>
              </a:spcAft>
              <a:buClr>
                <a:srgbClr val="F3E42D"/>
              </a:buClr>
              <a:buSzPts val="1400"/>
              <a:buFont typeface="Proxima Nova"/>
              <a:buChar char="■"/>
              <a:defRPr sz="1400">
                <a:latin typeface="Proxima Nova"/>
                <a:ea typeface="Proxima Nova"/>
                <a:cs typeface="Proxima Nova"/>
                <a:sym typeface="Proxima Nova"/>
              </a:defRPr>
            </a:lvl6pPr>
            <a:lvl7pPr indent="-317500" lvl="6" marL="3200400" rtl="0">
              <a:spcBef>
                <a:spcPts val="0"/>
              </a:spcBef>
              <a:spcAft>
                <a:spcPts val="0"/>
              </a:spcAft>
              <a:buClr>
                <a:srgbClr val="8BBA25"/>
              </a:buClr>
              <a:buSzPts val="1400"/>
              <a:buFont typeface="Proxima Nova"/>
              <a:buChar char="⦿"/>
              <a:defRPr sz="1400">
                <a:latin typeface="Proxima Nova"/>
                <a:ea typeface="Proxima Nova"/>
                <a:cs typeface="Proxima Nova"/>
                <a:sym typeface="Proxima Nova"/>
              </a:defRPr>
            </a:lvl7pPr>
            <a:lvl8pPr indent="-317500" lvl="7" marL="3657600" rtl="0">
              <a:spcBef>
                <a:spcPts val="0"/>
              </a:spcBef>
              <a:spcAft>
                <a:spcPts val="0"/>
              </a:spcAft>
              <a:buClr>
                <a:srgbClr val="018D5A"/>
              </a:buClr>
              <a:buSzPts val="1400"/>
              <a:buFont typeface="Proxima Nova"/>
              <a:buChar char="●"/>
              <a:defRPr sz="1400">
                <a:latin typeface="Proxima Nova"/>
                <a:ea typeface="Proxima Nova"/>
                <a:cs typeface="Proxima Nova"/>
                <a:sym typeface="Proxima Nova"/>
              </a:defRPr>
            </a:lvl8pPr>
            <a:lvl9pPr indent="-317500" lvl="8" marL="4114800" rtl="0">
              <a:spcBef>
                <a:spcPts val="0"/>
              </a:spcBef>
              <a:spcAft>
                <a:spcPts val="0"/>
              </a:spcAft>
              <a:buClr>
                <a:srgbClr val="1395BA"/>
              </a:buClr>
              <a:buSzPts val="1400"/>
              <a:buFont typeface="Proxima Nova"/>
              <a:buChar char="■"/>
              <a:defRPr sz="1400">
                <a:latin typeface="Proxima Nova"/>
                <a:ea typeface="Proxima Nova"/>
                <a:cs typeface="Proxima Nova"/>
                <a:sym typeface="Proxima Nova"/>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5" name="Shape 125"/>
        <p:cNvGrpSpPr/>
        <p:nvPr/>
      </p:nvGrpSpPr>
      <p:grpSpPr>
        <a:xfrm>
          <a:off x="0" y="0"/>
          <a:ext cx="0" cy="0"/>
          <a:chOff x="0" y="0"/>
          <a:chExt cx="0" cy="0"/>
        </a:xfrm>
      </p:grpSpPr>
      <p:sp>
        <p:nvSpPr>
          <p:cNvPr id="126" name="Google Shape;126;p22"/>
          <p:cNvSpPr txBox="1"/>
          <p:nvPr>
            <p:ph idx="1" type="body"/>
          </p:nvPr>
        </p:nvSpPr>
        <p:spPr>
          <a:xfrm>
            <a:off x="893700" y="4649963"/>
            <a:ext cx="6462600" cy="350700"/>
          </a:xfrm>
          <a:prstGeom prst="rect">
            <a:avLst/>
          </a:prstGeom>
          <a:noFill/>
          <a:ln>
            <a:noFill/>
          </a:ln>
        </p:spPr>
        <p:txBody>
          <a:bodyPr anchorCtr="0" anchor="b" bIns="91425" lIns="91425" spcFirstLastPara="1" rIns="91425" wrap="square" tIns="91425"/>
          <a:lstStyle>
            <a:lvl1pPr indent="-228600" lvl="0" marL="457200" rtl="0">
              <a:spcBef>
                <a:spcPts val="360"/>
              </a:spcBef>
              <a:spcAft>
                <a:spcPts val="0"/>
              </a:spcAft>
              <a:buClr>
                <a:srgbClr val="2185C5"/>
              </a:buClr>
              <a:buSzPts val="1400"/>
              <a:buFont typeface="Proxima Nova"/>
              <a:buNone/>
              <a:defRPr sz="1400">
                <a:solidFill>
                  <a:srgbClr val="2185C5"/>
                </a:solidFill>
                <a:latin typeface="Proxima Nova"/>
                <a:ea typeface="Proxima Nova"/>
                <a:cs typeface="Proxima Nova"/>
                <a:sym typeface="Proxima Nova"/>
              </a:defRPr>
            </a:lvl1pPr>
          </a:lstStyle>
          <a:p/>
        </p:txBody>
      </p:sp>
      <p:sp>
        <p:nvSpPr>
          <p:cNvPr id="127" name="Google Shape;127;p22"/>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7356366" y="5066325"/>
            <a:ext cx="8937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8250312" y="5066325"/>
            <a:ext cx="8937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0" y="5066325"/>
            <a:ext cx="8937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893710" y="5066325"/>
            <a:ext cx="64626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5" name="Shape 135"/>
        <p:cNvGrpSpPr/>
        <p:nvPr/>
      </p:nvGrpSpPr>
      <p:grpSpPr>
        <a:xfrm>
          <a:off x="0" y="0"/>
          <a:ext cx="0" cy="0"/>
          <a:chOff x="0" y="0"/>
          <a:chExt cx="0" cy="0"/>
        </a:xfrm>
      </p:grpSpPr>
      <p:sp>
        <p:nvSpPr>
          <p:cNvPr id="136" name="Google Shape;136;p23"/>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3"/>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3"/>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3"/>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3"/>
          <p:cNvSpPr/>
          <p:nvPr/>
        </p:nvSpPr>
        <p:spPr>
          <a:xfrm>
            <a:off x="7356366" y="5066325"/>
            <a:ext cx="8937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a:off x="8250312" y="5066325"/>
            <a:ext cx="8937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3"/>
          <p:cNvSpPr/>
          <p:nvPr/>
        </p:nvSpPr>
        <p:spPr>
          <a:xfrm>
            <a:off x="0" y="5066325"/>
            <a:ext cx="8937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3"/>
          <p:cNvSpPr/>
          <p:nvPr/>
        </p:nvSpPr>
        <p:spPr>
          <a:xfrm>
            <a:off x="893710" y="5066325"/>
            <a:ext cx="64626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background">
  <p:cSld name="BLANK_1">
    <p:bg>
      <p:bgPr>
        <a:solidFill>
          <a:srgbClr val="434D98"/>
        </a:solidFill>
      </p:bgPr>
    </p:bg>
    <p:spTree>
      <p:nvGrpSpPr>
        <p:cNvPr id="144" name="Shape 144"/>
        <p:cNvGrpSpPr/>
        <p:nvPr/>
      </p:nvGrpSpPr>
      <p:grpSpPr>
        <a:xfrm>
          <a:off x="0" y="0"/>
          <a:ext cx="0" cy="0"/>
          <a:chOff x="0" y="0"/>
          <a:chExt cx="0" cy="0"/>
        </a:xfrm>
      </p:grpSpPr>
      <p:sp>
        <p:nvSpPr>
          <p:cNvPr id="145" name="Google Shape;145;p24"/>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0" y="5066325"/>
            <a:ext cx="893700" cy="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893710" y="5066325"/>
            <a:ext cx="64626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7356366" y="5066325"/>
            <a:ext cx="893700" cy="77100"/>
          </a:xfrm>
          <a:prstGeom prst="rect">
            <a:avLst/>
          </a:prstGeom>
          <a:solidFill>
            <a:srgbClr val="AEC8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8250312" y="5066325"/>
            <a:ext cx="8937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0" y="5066325"/>
            <a:ext cx="8937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893710" y="5066325"/>
            <a:ext cx="64626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1">
  <p:cSld name="TITLE_AND_BODY_1">
    <p:spTree>
      <p:nvGrpSpPr>
        <p:cNvPr id="153" name="Shape 153"/>
        <p:cNvGrpSpPr/>
        <p:nvPr/>
      </p:nvGrpSpPr>
      <p:grpSpPr>
        <a:xfrm>
          <a:off x="0" y="0"/>
          <a:ext cx="0" cy="0"/>
          <a:chOff x="0" y="0"/>
          <a:chExt cx="0" cy="0"/>
        </a:xfrm>
      </p:grpSpPr>
      <p:cxnSp>
        <p:nvCxnSpPr>
          <p:cNvPr id="154" name="Google Shape;154;p25"/>
          <p:cNvCxnSpPr/>
          <p:nvPr/>
        </p:nvCxnSpPr>
        <p:spPr>
          <a:xfrm>
            <a:off x="0" y="592635"/>
            <a:ext cx="466800" cy="0"/>
          </a:xfrm>
          <a:prstGeom prst="straightConnector1">
            <a:avLst/>
          </a:prstGeom>
          <a:noFill/>
          <a:ln cap="flat" cmpd="sng" w="9525">
            <a:solidFill>
              <a:srgbClr val="CCCCCC"/>
            </a:solidFill>
            <a:prstDash val="solid"/>
            <a:round/>
            <a:headEnd len="med" w="med" type="none"/>
            <a:tailEnd len="med" w="med" type="none"/>
          </a:ln>
        </p:spPr>
      </p:cxnSp>
      <p:sp>
        <p:nvSpPr>
          <p:cNvPr id="155" name="Google Shape;155;p25"/>
          <p:cNvSpPr txBox="1"/>
          <p:nvPr>
            <p:ph type="title"/>
          </p:nvPr>
        </p:nvSpPr>
        <p:spPr>
          <a:xfrm>
            <a:off x="1381250" y="389275"/>
            <a:ext cx="5760000" cy="435600"/>
          </a:xfrm>
          <a:prstGeom prst="rect">
            <a:avLst/>
          </a:prstGeom>
        </p:spPr>
        <p:txBody>
          <a:bodyPr anchorCtr="0" anchor="ctr" bIns="91425" lIns="91425" spcFirstLastPara="1" rIns="91425" wrap="square" tIns="91425"/>
          <a:lstStyle>
            <a:lvl1pPr lvl="0" rtl="0">
              <a:spcBef>
                <a:spcPts val="0"/>
              </a:spcBef>
              <a:spcAft>
                <a:spcPts val="0"/>
              </a:spcAft>
              <a:buSzPts val="3000"/>
              <a:buNone/>
              <a:defRPr sz="3000"/>
            </a:lvl1pPr>
            <a:lvl2pPr lvl="1" rtl="0">
              <a:spcBef>
                <a:spcPts val="0"/>
              </a:spcBef>
              <a:spcAft>
                <a:spcPts val="0"/>
              </a:spcAft>
              <a:buSzPts val="3000"/>
              <a:buNone/>
              <a:defRPr sz="3000">
                <a:highlight>
                  <a:srgbClr val="FFFFFF"/>
                </a:highlight>
              </a:defRPr>
            </a:lvl2pPr>
            <a:lvl3pPr lvl="2" rtl="0">
              <a:spcBef>
                <a:spcPts val="0"/>
              </a:spcBef>
              <a:spcAft>
                <a:spcPts val="0"/>
              </a:spcAft>
              <a:buSzPts val="3000"/>
              <a:buNone/>
              <a:defRPr sz="3000">
                <a:highlight>
                  <a:srgbClr val="FFFFFF"/>
                </a:highlight>
              </a:defRPr>
            </a:lvl3pPr>
            <a:lvl4pPr lvl="3" rtl="0">
              <a:spcBef>
                <a:spcPts val="0"/>
              </a:spcBef>
              <a:spcAft>
                <a:spcPts val="0"/>
              </a:spcAft>
              <a:buSzPts val="3000"/>
              <a:buNone/>
              <a:defRPr sz="3000">
                <a:highlight>
                  <a:srgbClr val="FFFFFF"/>
                </a:highlight>
              </a:defRPr>
            </a:lvl4pPr>
            <a:lvl5pPr lvl="4" rtl="0">
              <a:spcBef>
                <a:spcPts val="0"/>
              </a:spcBef>
              <a:spcAft>
                <a:spcPts val="0"/>
              </a:spcAft>
              <a:buSzPts val="3000"/>
              <a:buNone/>
              <a:defRPr sz="3000">
                <a:highlight>
                  <a:srgbClr val="FFFFFF"/>
                </a:highlight>
              </a:defRPr>
            </a:lvl5pPr>
            <a:lvl6pPr lvl="5" rtl="0">
              <a:spcBef>
                <a:spcPts val="0"/>
              </a:spcBef>
              <a:spcAft>
                <a:spcPts val="0"/>
              </a:spcAft>
              <a:buSzPts val="3000"/>
              <a:buNone/>
              <a:defRPr sz="3000">
                <a:highlight>
                  <a:srgbClr val="FFFFFF"/>
                </a:highlight>
              </a:defRPr>
            </a:lvl6pPr>
            <a:lvl7pPr lvl="6" rtl="0">
              <a:spcBef>
                <a:spcPts val="0"/>
              </a:spcBef>
              <a:spcAft>
                <a:spcPts val="0"/>
              </a:spcAft>
              <a:buSzPts val="3000"/>
              <a:buNone/>
              <a:defRPr sz="3000">
                <a:highlight>
                  <a:srgbClr val="FFFFFF"/>
                </a:highlight>
              </a:defRPr>
            </a:lvl7pPr>
            <a:lvl8pPr lvl="7" rtl="0">
              <a:spcBef>
                <a:spcPts val="0"/>
              </a:spcBef>
              <a:spcAft>
                <a:spcPts val="0"/>
              </a:spcAft>
              <a:buSzPts val="3000"/>
              <a:buNone/>
              <a:defRPr sz="3000">
                <a:highlight>
                  <a:srgbClr val="FFFFFF"/>
                </a:highlight>
              </a:defRPr>
            </a:lvl8pPr>
            <a:lvl9pPr lvl="8" rtl="0">
              <a:spcBef>
                <a:spcPts val="0"/>
              </a:spcBef>
              <a:spcAft>
                <a:spcPts val="0"/>
              </a:spcAft>
              <a:buSzPts val="3000"/>
              <a:buNone/>
              <a:defRPr sz="3000">
                <a:highlight>
                  <a:srgbClr val="FFFFFF"/>
                </a:highlight>
              </a:defRPr>
            </a:lvl9pPr>
          </a:lstStyle>
          <a:p/>
        </p:txBody>
      </p:sp>
      <p:sp>
        <p:nvSpPr>
          <p:cNvPr id="156" name="Google Shape;156;p25"/>
          <p:cNvSpPr txBox="1"/>
          <p:nvPr>
            <p:ph idx="1" type="body"/>
          </p:nvPr>
        </p:nvSpPr>
        <p:spPr>
          <a:xfrm>
            <a:off x="478600" y="899050"/>
            <a:ext cx="8234400" cy="2841000"/>
          </a:xfrm>
          <a:prstGeom prst="rect">
            <a:avLst/>
          </a:prstGeom>
        </p:spPr>
        <p:txBody>
          <a:bodyPr anchorCtr="0" anchor="t" bIns="91425" lIns="91425" spcFirstLastPara="1" rIns="91425" wrap="square" tIns="91425"/>
          <a:lstStyle>
            <a:lvl1pPr indent="-342900" lvl="0" marL="457200" rtl="0">
              <a:spcBef>
                <a:spcPts val="0"/>
              </a:spcBef>
              <a:spcAft>
                <a:spcPts val="0"/>
              </a:spcAft>
              <a:buClr>
                <a:srgbClr val="C3277C"/>
              </a:buClr>
              <a:buSzPts val="1800"/>
              <a:buFont typeface="Proxima Nova"/>
              <a:buChar char="◉"/>
              <a:defRPr sz="2400">
                <a:latin typeface="Proxima Nova"/>
                <a:ea typeface="Proxima Nova"/>
                <a:cs typeface="Proxima Nova"/>
                <a:sym typeface="Proxima Nova"/>
              </a:defRPr>
            </a:lvl1pPr>
            <a:lvl2pPr indent="-355600" lvl="1" marL="914400" rtl="0">
              <a:spcBef>
                <a:spcPts val="0"/>
              </a:spcBef>
              <a:spcAft>
                <a:spcPts val="0"/>
              </a:spcAft>
              <a:buClr>
                <a:srgbClr val="E22220"/>
              </a:buClr>
              <a:buSzPts val="2000"/>
              <a:buFont typeface="Proxima Nova"/>
              <a:buChar char="●"/>
              <a:defRPr sz="2000">
                <a:latin typeface="Proxima Nova"/>
                <a:ea typeface="Proxima Nova"/>
                <a:cs typeface="Proxima Nova"/>
                <a:sym typeface="Proxima Nova"/>
              </a:defRPr>
            </a:lvl2pPr>
            <a:lvl3pPr indent="-355600" lvl="2" marL="1371600" rtl="0">
              <a:spcBef>
                <a:spcPts val="0"/>
              </a:spcBef>
              <a:spcAft>
                <a:spcPts val="0"/>
              </a:spcAft>
              <a:buClr>
                <a:srgbClr val="E9611E"/>
              </a:buClr>
              <a:buSzPts val="2000"/>
              <a:buFont typeface="Proxima Nova"/>
              <a:buChar char="■"/>
              <a:defRPr sz="2000">
                <a:latin typeface="Proxima Nova"/>
                <a:ea typeface="Proxima Nova"/>
                <a:cs typeface="Proxima Nova"/>
                <a:sym typeface="Proxima Nova"/>
              </a:defRPr>
            </a:lvl3pPr>
            <a:lvl4pPr indent="-342900" lvl="3" marL="1828800" rtl="0">
              <a:spcBef>
                <a:spcPts val="0"/>
              </a:spcBef>
              <a:spcAft>
                <a:spcPts val="0"/>
              </a:spcAft>
              <a:buClr>
                <a:srgbClr val="F08D1F"/>
              </a:buClr>
              <a:buSzPts val="1800"/>
              <a:buFont typeface="Proxima Nova"/>
              <a:buChar char="⦿"/>
              <a:defRPr sz="1800">
                <a:latin typeface="Proxima Nova"/>
                <a:ea typeface="Proxima Nova"/>
                <a:cs typeface="Proxima Nova"/>
                <a:sym typeface="Proxima Nova"/>
              </a:defRPr>
            </a:lvl4pPr>
            <a:lvl5pPr indent="-342900" lvl="4" marL="2286000" rtl="0">
              <a:spcBef>
                <a:spcPts val="0"/>
              </a:spcBef>
              <a:spcAft>
                <a:spcPts val="0"/>
              </a:spcAft>
              <a:buClr>
                <a:srgbClr val="FCC528"/>
              </a:buClr>
              <a:buSzPts val="1800"/>
              <a:buFont typeface="Proxima Nova"/>
              <a:buChar char="●"/>
              <a:defRPr sz="1800">
                <a:latin typeface="Proxima Nova"/>
                <a:ea typeface="Proxima Nova"/>
                <a:cs typeface="Proxima Nova"/>
                <a:sym typeface="Proxima Nova"/>
              </a:defRPr>
            </a:lvl5pPr>
            <a:lvl6pPr indent="-342900" lvl="5" marL="2743200" rtl="0">
              <a:spcBef>
                <a:spcPts val="0"/>
              </a:spcBef>
              <a:spcAft>
                <a:spcPts val="0"/>
              </a:spcAft>
              <a:buClr>
                <a:srgbClr val="F3E42D"/>
              </a:buClr>
              <a:buSzPts val="1800"/>
              <a:buFont typeface="Proxima Nova"/>
              <a:buChar char="■"/>
              <a:defRPr sz="1800">
                <a:latin typeface="Proxima Nova"/>
                <a:ea typeface="Proxima Nova"/>
                <a:cs typeface="Proxima Nova"/>
                <a:sym typeface="Proxima Nova"/>
              </a:defRPr>
            </a:lvl6pPr>
            <a:lvl7pPr indent="-342900" lvl="6" marL="3200400" rtl="0">
              <a:spcBef>
                <a:spcPts val="0"/>
              </a:spcBef>
              <a:spcAft>
                <a:spcPts val="0"/>
              </a:spcAft>
              <a:buClr>
                <a:srgbClr val="8BBA25"/>
              </a:buClr>
              <a:buSzPts val="1800"/>
              <a:buFont typeface="Proxima Nova"/>
              <a:buChar char="⦿"/>
              <a:defRPr sz="1800">
                <a:latin typeface="Proxima Nova"/>
                <a:ea typeface="Proxima Nova"/>
                <a:cs typeface="Proxima Nova"/>
                <a:sym typeface="Proxima Nova"/>
              </a:defRPr>
            </a:lvl7pPr>
            <a:lvl8pPr indent="-342900" lvl="7" marL="3657600" rtl="0">
              <a:spcBef>
                <a:spcPts val="0"/>
              </a:spcBef>
              <a:spcAft>
                <a:spcPts val="0"/>
              </a:spcAft>
              <a:buClr>
                <a:srgbClr val="018D5A"/>
              </a:buClr>
              <a:buSzPts val="1800"/>
              <a:buFont typeface="Proxima Nova"/>
              <a:buChar char="●"/>
              <a:defRPr sz="1800">
                <a:latin typeface="Proxima Nova"/>
                <a:ea typeface="Proxima Nova"/>
                <a:cs typeface="Proxima Nova"/>
                <a:sym typeface="Proxima Nova"/>
              </a:defRPr>
            </a:lvl8pPr>
            <a:lvl9pPr indent="-342900" lvl="8" marL="4114800" rtl="0">
              <a:spcBef>
                <a:spcPts val="0"/>
              </a:spcBef>
              <a:spcAft>
                <a:spcPts val="0"/>
              </a:spcAft>
              <a:buClr>
                <a:srgbClr val="1395BA"/>
              </a:buClr>
              <a:buSzPts val="1800"/>
              <a:buFont typeface="Proxima Nova"/>
              <a:buChar char="■"/>
              <a:defRPr sz="1800">
                <a:latin typeface="Proxima Nova"/>
                <a:ea typeface="Proxima Nova"/>
                <a:cs typeface="Proxima Nova"/>
                <a:sym typeface="Proxima Nova"/>
              </a:defRPr>
            </a:lvl9pPr>
          </a:lstStyle>
          <a:p/>
        </p:txBody>
      </p:sp>
      <p:cxnSp>
        <p:nvCxnSpPr>
          <p:cNvPr id="157" name="Google Shape;157;p25"/>
          <p:cNvCxnSpPr/>
          <p:nvPr/>
        </p:nvCxnSpPr>
        <p:spPr>
          <a:xfrm>
            <a:off x="6357025" y="586775"/>
            <a:ext cx="2787000" cy="11700"/>
          </a:xfrm>
          <a:prstGeom prst="straightConnector1">
            <a:avLst/>
          </a:prstGeom>
          <a:noFill/>
          <a:ln cap="flat" cmpd="sng" w="9525">
            <a:solidFill>
              <a:srgbClr val="CCCCCC"/>
            </a:solidFill>
            <a:prstDash val="solid"/>
            <a:round/>
            <a:headEnd len="med" w="med" type="none"/>
            <a:tailEnd len="med" w="med" type="none"/>
          </a:ln>
        </p:spPr>
      </p:cxnSp>
      <p:pic>
        <p:nvPicPr>
          <p:cNvPr id="158" name="Google Shape;158;p25"/>
          <p:cNvPicPr preferRelativeResize="0"/>
          <p:nvPr/>
        </p:nvPicPr>
        <p:blipFill>
          <a:blip r:embed="rId2">
            <a:alphaModFix/>
          </a:blip>
          <a:stretch>
            <a:fillRect/>
          </a:stretch>
        </p:blipFill>
        <p:spPr>
          <a:xfrm>
            <a:off x="422600" y="286557"/>
            <a:ext cx="648875" cy="612131"/>
          </a:xfrm>
          <a:prstGeom prst="rect">
            <a:avLst/>
          </a:prstGeom>
          <a:noFill/>
          <a:ln>
            <a:noFill/>
          </a:ln>
        </p:spPr>
      </p:pic>
      <p:cxnSp>
        <p:nvCxnSpPr>
          <p:cNvPr id="159" name="Google Shape;159;p25"/>
          <p:cNvCxnSpPr/>
          <p:nvPr/>
        </p:nvCxnSpPr>
        <p:spPr>
          <a:xfrm>
            <a:off x="1024775" y="592622"/>
            <a:ext cx="253800" cy="0"/>
          </a:xfrm>
          <a:prstGeom prst="straightConnector1">
            <a:avLst/>
          </a:prstGeom>
          <a:noFill/>
          <a:ln cap="flat" cmpd="sng" w="9525">
            <a:solidFill>
              <a:srgbClr val="CCCCCC"/>
            </a:solidFill>
            <a:prstDash val="solid"/>
            <a:round/>
            <a:headEnd len="med" w="med" type="none"/>
            <a:tailEnd len="med" w="med" type="none"/>
          </a:ln>
        </p:spPr>
      </p:cxnSp>
      <p:sp>
        <p:nvSpPr>
          <p:cNvPr id="160" name="Google Shape;160;p25"/>
          <p:cNvSpPr/>
          <p:nvPr/>
        </p:nvSpPr>
        <p:spPr>
          <a:xfrm>
            <a:off x="86900" y="4615450"/>
            <a:ext cx="531000" cy="444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161" name="Shape 161"/>
        <p:cNvGrpSpPr/>
        <p:nvPr/>
      </p:nvGrpSpPr>
      <p:grpSpPr>
        <a:xfrm>
          <a:off x="0" y="0"/>
          <a:ext cx="0" cy="0"/>
          <a:chOff x="0" y="0"/>
          <a:chExt cx="0" cy="0"/>
        </a:xfrm>
      </p:grpSpPr>
      <p:sp>
        <p:nvSpPr>
          <p:cNvPr id="162" name="Google Shape;162;p26"/>
          <p:cNvSpPr txBox="1"/>
          <p:nvPr>
            <p:ph type="ctrTitle"/>
          </p:nvPr>
        </p:nvSpPr>
        <p:spPr>
          <a:xfrm>
            <a:off x="721425" y="2610275"/>
            <a:ext cx="6660300" cy="788700"/>
          </a:xfrm>
          <a:prstGeom prst="rect">
            <a:avLst/>
          </a:prstGeom>
        </p:spPr>
        <p:txBody>
          <a:bodyPr anchorCtr="0" anchor="t" bIns="91425" lIns="91425" spcFirstLastPara="1" rIns="91425" wrap="square" tIns="91425"/>
          <a:lstStyle>
            <a:lvl1pPr lvl="0" rtl="0">
              <a:spcBef>
                <a:spcPts val="0"/>
              </a:spcBef>
              <a:spcAft>
                <a:spcPts val="0"/>
              </a:spcAft>
              <a:buSzPts val="3800"/>
              <a:buNone/>
              <a:defRPr sz="38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3" name="Google Shape;163;p26"/>
          <p:cNvSpPr/>
          <p:nvPr/>
        </p:nvSpPr>
        <p:spPr>
          <a:xfrm>
            <a:off x="5938246" y="2533163"/>
            <a:ext cx="721800" cy="77100"/>
          </a:xfrm>
          <a:prstGeom prst="rect">
            <a:avLst/>
          </a:prstGeom>
          <a:solidFill>
            <a:srgbClr val="8BBA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6"/>
          <p:cNvSpPr/>
          <p:nvPr/>
        </p:nvSpPr>
        <p:spPr>
          <a:xfrm>
            <a:off x="6659861" y="2533163"/>
            <a:ext cx="721800" cy="77100"/>
          </a:xfrm>
          <a:prstGeom prst="rect">
            <a:avLst/>
          </a:prstGeom>
          <a:solidFill>
            <a:srgbClr val="1395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6"/>
          <p:cNvSpPr/>
          <p:nvPr/>
        </p:nvSpPr>
        <p:spPr>
          <a:xfrm>
            <a:off x="-1" y="2533163"/>
            <a:ext cx="721800" cy="77100"/>
          </a:xfrm>
          <a:prstGeom prst="rect">
            <a:avLst/>
          </a:prstGeom>
          <a:solidFill>
            <a:srgbClr val="D8223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6"/>
          <p:cNvSpPr/>
          <p:nvPr/>
        </p:nvSpPr>
        <p:spPr>
          <a:xfrm>
            <a:off x="721425" y="2533163"/>
            <a:ext cx="5216700" cy="77100"/>
          </a:xfrm>
          <a:prstGeom prst="rect">
            <a:avLst/>
          </a:prstGeom>
          <a:solidFill>
            <a:srgbClr val="F08D1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3.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78600" y="206000"/>
            <a:ext cx="8234400" cy="701700"/>
          </a:xfrm>
          <a:prstGeom prst="rect">
            <a:avLst/>
          </a:prstGeom>
          <a:noFill/>
          <a:ln>
            <a:noFill/>
          </a:ln>
        </p:spPr>
        <p:txBody>
          <a:bodyPr anchorCtr="0" anchor="t" bIns="91425" lIns="91425" spcFirstLastPara="1" rIns="91425" wrap="square" tIns="91425"/>
          <a:lstStyle>
            <a:lvl1pPr lvl="0" rtl="0">
              <a:spcBef>
                <a:spcPts val="0"/>
              </a:spcBef>
              <a:spcAft>
                <a:spcPts val="0"/>
              </a:spcAft>
              <a:buClr>
                <a:srgbClr val="2185C5"/>
              </a:buClr>
              <a:buSzPts val="3200"/>
              <a:buFont typeface="Proxima Nova"/>
              <a:buNone/>
              <a:defRPr sz="3200">
                <a:solidFill>
                  <a:srgbClr val="2185C5"/>
                </a:solidFill>
                <a:latin typeface="Proxima Nova"/>
                <a:ea typeface="Proxima Nova"/>
                <a:cs typeface="Proxima Nova"/>
                <a:sym typeface="Proxima Nova"/>
              </a:defRPr>
            </a:lvl1pPr>
            <a:lvl2pPr lvl="1"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2pPr>
            <a:lvl3pPr lvl="2"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3pPr>
            <a:lvl4pPr lvl="3"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4pPr>
            <a:lvl5pPr lvl="4"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5pPr>
            <a:lvl6pPr lvl="5"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6pPr>
            <a:lvl7pPr lvl="6"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7pPr>
            <a:lvl8pPr lvl="7"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8pPr>
            <a:lvl9pPr lvl="8" rtl="0">
              <a:spcBef>
                <a:spcPts val="0"/>
              </a:spcBef>
              <a:spcAft>
                <a:spcPts val="0"/>
              </a:spcAft>
              <a:buClr>
                <a:srgbClr val="2185C5"/>
              </a:buClr>
              <a:buSzPts val="3600"/>
              <a:buFont typeface="Raleway"/>
              <a:buNone/>
              <a:defRPr sz="3600">
                <a:solidFill>
                  <a:srgbClr val="2185C5"/>
                </a:solidFill>
                <a:latin typeface="Raleway"/>
                <a:ea typeface="Raleway"/>
                <a:cs typeface="Raleway"/>
                <a:sym typeface="Raleway"/>
              </a:defRPr>
            </a:lvl9pPr>
          </a:lstStyle>
          <a:p/>
        </p:txBody>
      </p:sp>
      <p:sp>
        <p:nvSpPr>
          <p:cNvPr id="52" name="Google Shape;52;p13"/>
          <p:cNvSpPr txBox="1"/>
          <p:nvPr/>
        </p:nvSpPr>
        <p:spPr>
          <a:xfrm>
            <a:off x="6204411" y="4834029"/>
            <a:ext cx="2741700" cy="127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900">
                <a:solidFill>
                  <a:srgbClr val="999999"/>
                </a:solidFill>
              </a:rPr>
              <a:t>CONFIDENTIAL: FOR INTERNAL USE ONLY</a:t>
            </a:r>
            <a:endParaRPr sz="900">
              <a:solidFill>
                <a:srgbClr val="999999"/>
              </a:solidFill>
            </a:endParaRPr>
          </a:p>
        </p:txBody>
      </p:sp>
      <p:sp>
        <p:nvSpPr>
          <p:cNvPr id="53" name="Google Shape;53;p13"/>
          <p:cNvSpPr txBox="1"/>
          <p:nvPr>
            <p:ph idx="1" type="body"/>
          </p:nvPr>
        </p:nvSpPr>
        <p:spPr>
          <a:xfrm>
            <a:off x="478600" y="907700"/>
            <a:ext cx="8234400" cy="3365700"/>
          </a:xfrm>
          <a:prstGeom prst="rect">
            <a:avLst/>
          </a:prstGeom>
          <a:noFill/>
          <a:ln>
            <a:noFill/>
          </a:ln>
        </p:spPr>
        <p:txBody>
          <a:bodyPr anchorCtr="0" anchor="t" bIns="91425" lIns="91425" spcFirstLastPara="1" rIns="91425" wrap="square" tIns="91425"/>
          <a:lstStyle>
            <a:lvl1pPr indent="-342900" lvl="0" marL="457200" rtl="0">
              <a:spcBef>
                <a:spcPts val="0"/>
              </a:spcBef>
              <a:spcAft>
                <a:spcPts val="0"/>
              </a:spcAft>
              <a:buClr>
                <a:srgbClr val="C3277C"/>
              </a:buClr>
              <a:buSzPts val="1800"/>
              <a:buFont typeface="Proxima Nova"/>
              <a:buChar char="◉"/>
              <a:defRPr sz="2400">
                <a:latin typeface="Proxima Nova"/>
                <a:ea typeface="Proxima Nova"/>
                <a:cs typeface="Proxima Nova"/>
                <a:sym typeface="Proxima Nova"/>
              </a:defRPr>
            </a:lvl1pPr>
            <a:lvl2pPr indent="-361950" lvl="1" marL="914400" rtl="0">
              <a:spcBef>
                <a:spcPts val="0"/>
              </a:spcBef>
              <a:spcAft>
                <a:spcPts val="0"/>
              </a:spcAft>
              <a:buClr>
                <a:srgbClr val="E22220"/>
              </a:buClr>
              <a:buSzPts val="2100"/>
              <a:buFont typeface="Proxima Nova"/>
              <a:buChar char="●"/>
              <a:defRPr sz="2100">
                <a:latin typeface="Proxima Nova"/>
                <a:ea typeface="Proxima Nova"/>
                <a:cs typeface="Proxima Nova"/>
                <a:sym typeface="Proxima Nova"/>
              </a:defRPr>
            </a:lvl2pPr>
            <a:lvl3pPr indent="-355600" lvl="2" marL="1371600" rtl="0">
              <a:spcBef>
                <a:spcPts val="0"/>
              </a:spcBef>
              <a:spcAft>
                <a:spcPts val="0"/>
              </a:spcAft>
              <a:buClr>
                <a:srgbClr val="E9611E"/>
              </a:buClr>
              <a:buSzPts val="2000"/>
              <a:buFont typeface="Proxima Nova"/>
              <a:buChar char="■"/>
              <a:defRPr sz="2000">
                <a:latin typeface="Proxima Nova"/>
                <a:ea typeface="Proxima Nova"/>
                <a:cs typeface="Proxima Nova"/>
                <a:sym typeface="Proxima Nova"/>
              </a:defRPr>
            </a:lvl3pPr>
            <a:lvl4pPr indent="-342900" lvl="3" marL="1828800" rtl="0">
              <a:spcBef>
                <a:spcPts val="0"/>
              </a:spcBef>
              <a:spcAft>
                <a:spcPts val="0"/>
              </a:spcAft>
              <a:buClr>
                <a:srgbClr val="F08D1F"/>
              </a:buClr>
              <a:buSzPts val="1800"/>
              <a:buFont typeface="Proxima Nova"/>
              <a:buChar char="⦿"/>
              <a:defRPr sz="1800">
                <a:latin typeface="Proxima Nova"/>
                <a:ea typeface="Proxima Nova"/>
                <a:cs typeface="Proxima Nova"/>
                <a:sym typeface="Proxima Nova"/>
              </a:defRPr>
            </a:lvl4pPr>
            <a:lvl5pPr indent="-330200" lvl="4" marL="2286000" rtl="0">
              <a:spcBef>
                <a:spcPts val="0"/>
              </a:spcBef>
              <a:spcAft>
                <a:spcPts val="0"/>
              </a:spcAft>
              <a:buClr>
                <a:srgbClr val="FCC528"/>
              </a:buClr>
              <a:buSzPts val="1600"/>
              <a:buFont typeface="Proxima Nova"/>
              <a:buChar char="●"/>
              <a:defRPr sz="1600">
                <a:latin typeface="Proxima Nova"/>
                <a:ea typeface="Proxima Nova"/>
                <a:cs typeface="Proxima Nova"/>
                <a:sym typeface="Proxima Nova"/>
              </a:defRPr>
            </a:lvl5pPr>
            <a:lvl6pPr indent="-330200" lvl="5" marL="2743200" rtl="0">
              <a:spcBef>
                <a:spcPts val="0"/>
              </a:spcBef>
              <a:spcAft>
                <a:spcPts val="0"/>
              </a:spcAft>
              <a:buClr>
                <a:srgbClr val="F3E42D"/>
              </a:buClr>
              <a:buSzPts val="1600"/>
              <a:buFont typeface="Proxima Nova"/>
              <a:buChar char="■"/>
              <a:defRPr sz="1600">
                <a:latin typeface="Proxima Nova"/>
                <a:ea typeface="Proxima Nova"/>
                <a:cs typeface="Proxima Nova"/>
                <a:sym typeface="Proxima Nova"/>
              </a:defRPr>
            </a:lvl6pPr>
            <a:lvl7pPr indent="-330200" lvl="6" marL="3200400" rtl="0">
              <a:spcBef>
                <a:spcPts val="0"/>
              </a:spcBef>
              <a:spcAft>
                <a:spcPts val="0"/>
              </a:spcAft>
              <a:buClr>
                <a:srgbClr val="8BBA25"/>
              </a:buClr>
              <a:buSzPts val="1600"/>
              <a:buFont typeface="Proxima Nova"/>
              <a:buChar char="⦿"/>
              <a:defRPr sz="1600">
                <a:latin typeface="Proxima Nova"/>
                <a:ea typeface="Proxima Nova"/>
                <a:cs typeface="Proxima Nova"/>
                <a:sym typeface="Proxima Nova"/>
              </a:defRPr>
            </a:lvl7pPr>
            <a:lvl8pPr indent="-330200" lvl="7" marL="3657600" rtl="0">
              <a:spcBef>
                <a:spcPts val="0"/>
              </a:spcBef>
              <a:spcAft>
                <a:spcPts val="0"/>
              </a:spcAft>
              <a:buClr>
                <a:srgbClr val="018D5A"/>
              </a:buClr>
              <a:buSzPts val="1600"/>
              <a:buFont typeface="Proxima Nova"/>
              <a:buChar char="●"/>
              <a:defRPr sz="1600">
                <a:latin typeface="Proxima Nova"/>
                <a:ea typeface="Proxima Nova"/>
                <a:cs typeface="Proxima Nova"/>
                <a:sym typeface="Proxima Nova"/>
              </a:defRPr>
            </a:lvl8pPr>
            <a:lvl9pPr indent="-330200" lvl="8" marL="4114800" rtl="0">
              <a:spcBef>
                <a:spcPts val="0"/>
              </a:spcBef>
              <a:spcAft>
                <a:spcPts val="0"/>
              </a:spcAft>
              <a:buClr>
                <a:srgbClr val="1395BA"/>
              </a:buClr>
              <a:buSzPts val="1600"/>
              <a:buFont typeface="Proxima Nova"/>
              <a:buChar char="■"/>
              <a:defRPr sz="1600">
                <a:latin typeface="Proxima Nova"/>
                <a:ea typeface="Proxima Nova"/>
                <a:cs typeface="Proxima Nova"/>
                <a:sym typeface="Proxima Nova"/>
              </a:defRPr>
            </a:lvl9pPr>
          </a:lstStyle>
          <a:p/>
        </p:txBody>
      </p:sp>
      <p:pic>
        <p:nvPicPr>
          <p:cNvPr id="54" name="Google Shape;54;p13"/>
          <p:cNvPicPr preferRelativeResize="0"/>
          <p:nvPr/>
        </p:nvPicPr>
        <p:blipFill>
          <a:blip r:embed="rId1">
            <a:alphaModFix/>
          </a:blip>
          <a:stretch>
            <a:fillRect/>
          </a:stretch>
        </p:blipFill>
        <p:spPr>
          <a:xfrm>
            <a:off x="113550" y="4639979"/>
            <a:ext cx="478600" cy="42732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7.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707200" y="206000"/>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Issues with Distances in High Dimensions </a:t>
            </a:r>
            <a:endParaRPr/>
          </a:p>
        </p:txBody>
      </p:sp>
      <p:sp>
        <p:nvSpPr>
          <p:cNvPr id="172" name="Google Shape;172;p27"/>
          <p:cNvSpPr/>
          <p:nvPr/>
        </p:nvSpPr>
        <p:spPr>
          <a:xfrm>
            <a:off x="0" y="178100"/>
            <a:ext cx="549000" cy="757500"/>
          </a:xfrm>
          <a:prstGeom prst="homePlate">
            <a:avLst>
              <a:gd fmla="val 29803" name="adj"/>
            </a:avLst>
          </a:prstGeom>
          <a:solidFill>
            <a:srgbClr val="B81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roxima Nova"/>
                <a:ea typeface="Proxima Nova"/>
                <a:cs typeface="Proxima Nova"/>
                <a:sym typeface="Proxima Nova"/>
              </a:rPr>
              <a:t>      </a:t>
            </a:r>
            <a:endParaRPr sz="3000">
              <a:solidFill>
                <a:schemeClr val="lt1"/>
              </a:solidFill>
              <a:latin typeface="Proxima Nova"/>
              <a:ea typeface="Proxima Nova"/>
              <a:cs typeface="Proxima Nova"/>
              <a:sym typeface="Proxima Nova"/>
            </a:endParaRPr>
          </a:p>
        </p:txBody>
      </p:sp>
      <p:sp>
        <p:nvSpPr>
          <p:cNvPr id="173" name="Google Shape;173;p27"/>
          <p:cNvSpPr/>
          <p:nvPr/>
        </p:nvSpPr>
        <p:spPr>
          <a:xfrm>
            <a:off x="0" y="178100"/>
            <a:ext cx="329400" cy="757500"/>
          </a:xfrm>
          <a:prstGeom prst="homePlate">
            <a:avLst>
              <a:gd fmla="val 50000" name="adj"/>
            </a:avLst>
          </a:prstGeom>
          <a:solidFill>
            <a:srgbClr val="9D1F63">
              <a:alpha val="9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Proxima Nova"/>
              <a:ea typeface="Proxima Nova"/>
              <a:cs typeface="Proxima Nova"/>
              <a:sym typeface="Proxima Nova"/>
            </a:endParaRPr>
          </a:p>
        </p:txBody>
      </p:sp>
      <p:pic>
        <p:nvPicPr>
          <p:cNvPr id="174" name="Google Shape;174;p27"/>
          <p:cNvPicPr preferRelativeResize="0"/>
          <p:nvPr/>
        </p:nvPicPr>
        <p:blipFill rotWithShape="1">
          <a:blip r:embed="rId3">
            <a:alphaModFix/>
          </a:blip>
          <a:srcRect b="14561" l="17222" r="11607" t="19160"/>
          <a:stretch/>
        </p:blipFill>
        <p:spPr>
          <a:xfrm>
            <a:off x="4654325" y="1372475"/>
            <a:ext cx="4133599" cy="3244351"/>
          </a:xfrm>
          <a:prstGeom prst="rect">
            <a:avLst/>
          </a:prstGeom>
          <a:noFill/>
          <a:ln cap="flat" cmpd="sng" w="9525">
            <a:solidFill>
              <a:schemeClr val="dk2"/>
            </a:solidFill>
            <a:prstDash val="solid"/>
            <a:round/>
            <a:headEnd len="sm" w="sm" type="none"/>
            <a:tailEnd len="sm" w="sm" type="none"/>
          </a:ln>
        </p:spPr>
      </p:pic>
      <p:pic>
        <p:nvPicPr>
          <p:cNvPr id="175" name="Google Shape;175;p27"/>
          <p:cNvPicPr preferRelativeResize="0"/>
          <p:nvPr/>
        </p:nvPicPr>
        <p:blipFill rotWithShape="1">
          <a:blip r:embed="rId4">
            <a:alphaModFix/>
          </a:blip>
          <a:srcRect b="42725" l="13124" r="10702" t="43760"/>
          <a:stretch/>
        </p:blipFill>
        <p:spPr>
          <a:xfrm>
            <a:off x="707200" y="1372475"/>
            <a:ext cx="3497075" cy="487800"/>
          </a:xfrm>
          <a:prstGeom prst="rect">
            <a:avLst/>
          </a:prstGeom>
          <a:noFill/>
          <a:ln cap="flat" cmpd="sng" w="9525">
            <a:solidFill>
              <a:schemeClr val="dk2"/>
            </a:solidFill>
            <a:prstDash val="solid"/>
            <a:round/>
            <a:headEnd len="sm" w="sm" type="none"/>
            <a:tailEnd len="sm" w="sm" type="none"/>
          </a:ln>
        </p:spPr>
      </p:pic>
      <p:pic>
        <p:nvPicPr>
          <p:cNvPr id="176" name="Google Shape;176;p27"/>
          <p:cNvPicPr preferRelativeResize="0"/>
          <p:nvPr/>
        </p:nvPicPr>
        <p:blipFill rotWithShape="1">
          <a:blip r:embed="rId5">
            <a:alphaModFix/>
          </a:blip>
          <a:srcRect b="17977" l="13532" r="10652" t="12476"/>
          <a:stretch/>
        </p:blipFill>
        <p:spPr>
          <a:xfrm>
            <a:off x="707200" y="2210712"/>
            <a:ext cx="3497075" cy="2406125"/>
          </a:xfrm>
          <a:prstGeom prst="rect">
            <a:avLst/>
          </a:prstGeom>
          <a:noFill/>
          <a:ln cap="flat" cmpd="sng" w="9525">
            <a:solidFill>
              <a:schemeClr val="dk2"/>
            </a:solidFill>
            <a:prstDash val="solid"/>
            <a:round/>
            <a:headEnd len="sm" w="sm" type="none"/>
            <a:tailEnd len="sm" w="sm" type="none"/>
          </a:ln>
        </p:spPr>
      </p:pic>
      <p:sp>
        <p:nvSpPr>
          <p:cNvPr id="177" name="Google Shape;177;p27"/>
          <p:cNvSpPr txBox="1"/>
          <p:nvPr/>
        </p:nvSpPr>
        <p:spPr>
          <a:xfrm>
            <a:off x="641325" y="1059450"/>
            <a:ext cx="21030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1 Dimension</a:t>
            </a:r>
            <a:endParaRPr b="1">
              <a:latin typeface="Proxima Nova"/>
              <a:ea typeface="Proxima Nova"/>
              <a:cs typeface="Proxima Nova"/>
              <a:sym typeface="Proxima Nova"/>
            </a:endParaRPr>
          </a:p>
        </p:txBody>
      </p:sp>
      <p:sp>
        <p:nvSpPr>
          <p:cNvPr id="178" name="Google Shape;178;p27"/>
          <p:cNvSpPr txBox="1"/>
          <p:nvPr/>
        </p:nvSpPr>
        <p:spPr>
          <a:xfrm>
            <a:off x="641325" y="1909850"/>
            <a:ext cx="14553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2 Dimensions</a:t>
            </a:r>
            <a:endParaRPr b="1">
              <a:latin typeface="Proxima Nova"/>
              <a:ea typeface="Proxima Nova"/>
              <a:cs typeface="Proxima Nova"/>
              <a:sym typeface="Proxima Nova"/>
            </a:endParaRPr>
          </a:p>
        </p:txBody>
      </p:sp>
      <p:sp>
        <p:nvSpPr>
          <p:cNvPr id="179" name="Google Shape;179;p27"/>
          <p:cNvSpPr txBox="1"/>
          <p:nvPr/>
        </p:nvSpPr>
        <p:spPr>
          <a:xfrm>
            <a:off x="4599425" y="1059450"/>
            <a:ext cx="1394100" cy="4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3 Dimensions</a:t>
            </a:r>
            <a:endParaRPr b="1">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28"/>
          <p:cNvPicPr preferRelativeResize="0"/>
          <p:nvPr/>
        </p:nvPicPr>
        <p:blipFill rotWithShape="1">
          <a:blip r:embed="rId3">
            <a:alphaModFix/>
          </a:blip>
          <a:srcRect b="0" l="8617" r="3362" t="0"/>
          <a:stretch/>
        </p:blipFill>
        <p:spPr>
          <a:xfrm>
            <a:off x="4692675" y="843208"/>
            <a:ext cx="4391100" cy="3457092"/>
          </a:xfrm>
          <a:prstGeom prst="rect">
            <a:avLst/>
          </a:prstGeom>
          <a:noFill/>
          <a:ln>
            <a:noFill/>
          </a:ln>
        </p:spPr>
      </p:pic>
      <p:sp>
        <p:nvSpPr>
          <p:cNvPr id="185" name="Google Shape;185;p28"/>
          <p:cNvSpPr txBox="1"/>
          <p:nvPr/>
        </p:nvSpPr>
        <p:spPr>
          <a:xfrm>
            <a:off x="949175" y="4680350"/>
            <a:ext cx="4143000" cy="38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1"/>
                </a:solidFill>
              </a:rPr>
              <a:t>Beyer, K.; Goldstein, J.; Ramakrishnan, R.; Shaft, U. (1999). "When is "Nearest Neighbor" Meaningful?"</a:t>
            </a:r>
            <a:r>
              <a:rPr lang="en" sz="1100">
                <a:solidFill>
                  <a:schemeClr val="dk1"/>
                </a:solidFill>
              </a:rPr>
              <a:t>.</a:t>
            </a:r>
            <a:endParaRPr/>
          </a:p>
        </p:txBody>
      </p:sp>
      <p:pic>
        <p:nvPicPr>
          <p:cNvPr id="186" name="Google Shape;186;p28"/>
          <p:cNvPicPr preferRelativeResize="0"/>
          <p:nvPr/>
        </p:nvPicPr>
        <p:blipFill>
          <a:blip r:embed="rId4">
            <a:alphaModFix/>
          </a:blip>
          <a:stretch>
            <a:fillRect/>
          </a:stretch>
        </p:blipFill>
        <p:spPr>
          <a:xfrm>
            <a:off x="0" y="1075500"/>
            <a:ext cx="4391100" cy="2752300"/>
          </a:xfrm>
          <a:prstGeom prst="rect">
            <a:avLst/>
          </a:prstGeom>
          <a:noFill/>
          <a:ln>
            <a:noFill/>
          </a:ln>
        </p:spPr>
      </p:pic>
      <p:sp>
        <p:nvSpPr>
          <p:cNvPr id="187" name="Google Shape;187;p28"/>
          <p:cNvSpPr txBox="1"/>
          <p:nvPr>
            <p:ph type="title"/>
          </p:nvPr>
        </p:nvSpPr>
        <p:spPr>
          <a:xfrm>
            <a:off x="707200" y="206000"/>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Light Reading</a:t>
            </a:r>
            <a:endParaRPr/>
          </a:p>
        </p:txBody>
      </p:sp>
      <p:sp>
        <p:nvSpPr>
          <p:cNvPr id="188" name="Google Shape;188;p28"/>
          <p:cNvSpPr/>
          <p:nvPr/>
        </p:nvSpPr>
        <p:spPr>
          <a:xfrm>
            <a:off x="0" y="178100"/>
            <a:ext cx="549000" cy="757500"/>
          </a:xfrm>
          <a:prstGeom prst="homePlate">
            <a:avLst>
              <a:gd fmla="val 29803" name="adj"/>
            </a:avLst>
          </a:prstGeom>
          <a:solidFill>
            <a:srgbClr val="B81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roxima Nova"/>
                <a:ea typeface="Proxima Nova"/>
                <a:cs typeface="Proxima Nova"/>
                <a:sym typeface="Proxima Nova"/>
              </a:rPr>
              <a:t>      </a:t>
            </a:r>
            <a:endParaRPr sz="3000">
              <a:solidFill>
                <a:schemeClr val="lt1"/>
              </a:solidFill>
              <a:latin typeface="Proxima Nova"/>
              <a:ea typeface="Proxima Nova"/>
              <a:cs typeface="Proxima Nova"/>
              <a:sym typeface="Proxima Nova"/>
            </a:endParaRPr>
          </a:p>
        </p:txBody>
      </p:sp>
      <p:sp>
        <p:nvSpPr>
          <p:cNvPr id="189" name="Google Shape;189;p28"/>
          <p:cNvSpPr/>
          <p:nvPr/>
        </p:nvSpPr>
        <p:spPr>
          <a:xfrm>
            <a:off x="0" y="178100"/>
            <a:ext cx="329400" cy="757500"/>
          </a:xfrm>
          <a:prstGeom prst="homePlate">
            <a:avLst>
              <a:gd fmla="val 50000" name="adj"/>
            </a:avLst>
          </a:prstGeom>
          <a:solidFill>
            <a:srgbClr val="9D1F63">
              <a:alpha val="9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9"/>
          <p:cNvSpPr txBox="1"/>
          <p:nvPr>
            <p:ph type="title"/>
          </p:nvPr>
        </p:nvSpPr>
        <p:spPr>
          <a:xfrm>
            <a:off x="707200" y="206000"/>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Principal Component Analysis picks out the most important dimensions </a:t>
            </a:r>
            <a:endParaRPr/>
          </a:p>
        </p:txBody>
      </p:sp>
      <p:sp>
        <p:nvSpPr>
          <p:cNvPr id="195" name="Google Shape;195;p29"/>
          <p:cNvSpPr/>
          <p:nvPr/>
        </p:nvSpPr>
        <p:spPr>
          <a:xfrm>
            <a:off x="0" y="178100"/>
            <a:ext cx="549000" cy="757500"/>
          </a:xfrm>
          <a:prstGeom prst="homePlate">
            <a:avLst>
              <a:gd fmla="val 29803" name="adj"/>
            </a:avLst>
          </a:prstGeom>
          <a:solidFill>
            <a:srgbClr val="B81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roxima Nova"/>
                <a:ea typeface="Proxima Nova"/>
                <a:cs typeface="Proxima Nova"/>
                <a:sym typeface="Proxima Nova"/>
              </a:rPr>
              <a:t>      </a:t>
            </a:r>
            <a:endParaRPr sz="3000">
              <a:solidFill>
                <a:schemeClr val="lt1"/>
              </a:solidFill>
              <a:latin typeface="Proxima Nova"/>
              <a:ea typeface="Proxima Nova"/>
              <a:cs typeface="Proxima Nova"/>
              <a:sym typeface="Proxima Nova"/>
            </a:endParaRPr>
          </a:p>
        </p:txBody>
      </p:sp>
      <p:sp>
        <p:nvSpPr>
          <p:cNvPr id="196" name="Google Shape;196;p29"/>
          <p:cNvSpPr/>
          <p:nvPr/>
        </p:nvSpPr>
        <p:spPr>
          <a:xfrm>
            <a:off x="0" y="178100"/>
            <a:ext cx="329400" cy="757500"/>
          </a:xfrm>
          <a:prstGeom prst="homePlate">
            <a:avLst>
              <a:gd fmla="val 50000" name="adj"/>
            </a:avLst>
          </a:prstGeom>
          <a:solidFill>
            <a:srgbClr val="9D1F63">
              <a:alpha val="9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Proxima Nova"/>
              <a:ea typeface="Proxima Nova"/>
              <a:cs typeface="Proxima Nova"/>
              <a:sym typeface="Proxima Nova"/>
            </a:endParaRPr>
          </a:p>
        </p:txBody>
      </p:sp>
      <p:pic>
        <p:nvPicPr>
          <p:cNvPr id="197" name="Google Shape;197;p29"/>
          <p:cNvPicPr preferRelativeResize="0"/>
          <p:nvPr/>
        </p:nvPicPr>
        <p:blipFill rotWithShape="1">
          <a:blip r:embed="rId3">
            <a:alphaModFix/>
          </a:blip>
          <a:srcRect b="0" l="11071" r="0" t="0"/>
          <a:stretch/>
        </p:blipFill>
        <p:spPr>
          <a:xfrm>
            <a:off x="2186475" y="3910400"/>
            <a:ext cx="6691675" cy="914400"/>
          </a:xfrm>
          <a:prstGeom prst="rect">
            <a:avLst/>
          </a:prstGeom>
          <a:noFill/>
          <a:ln>
            <a:noFill/>
          </a:ln>
        </p:spPr>
      </p:pic>
      <p:pic>
        <p:nvPicPr>
          <p:cNvPr id="198" name="Google Shape;198;p29"/>
          <p:cNvPicPr preferRelativeResize="0"/>
          <p:nvPr/>
        </p:nvPicPr>
        <p:blipFill rotWithShape="1">
          <a:blip r:embed="rId4">
            <a:alphaModFix/>
          </a:blip>
          <a:srcRect b="3904" l="3500" r="-3500" t="5087"/>
          <a:stretch/>
        </p:blipFill>
        <p:spPr>
          <a:xfrm>
            <a:off x="2608625" y="1365875"/>
            <a:ext cx="3364200" cy="2747374"/>
          </a:xfrm>
          <a:prstGeom prst="rect">
            <a:avLst/>
          </a:prstGeom>
          <a:noFill/>
          <a:ln>
            <a:noFill/>
          </a:ln>
        </p:spPr>
      </p:pic>
      <p:cxnSp>
        <p:nvCxnSpPr>
          <p:cNvPr id="199" name="Google Shape;199;p29"/>
          <p:cNvCxnSpPr/>
          <p:nvPr/>
        </p:nvCxnSpPr>
        <p:spPr>
          <a:xfrm flipH="1">
            <a:off x="3487058" y="2113067"/>
            <a:ext cx="1800000" cy="1079100"/>
          </a:xfrm>
          <a:prstGeom prst="straightConnector1">
            <a:avLst/>
          </a:prstGeom>
          <a:noFill/>
          <a:ln cap="flat" cmpd="sng" w="38100">
            <a:solidFill>
              <a:srgbClr val="980000"/>
            </a:solidFill>
            <a:prstDash val="solid"/>
            <a:round/>
            <a:headEnd len="med" w="med" type="none"/>
            <a:tailEnd len="med" w="med" type="none"/>
          </a:ln>
        </p:spPr>
      </p:cxnSp>
      <p:cxnSp>
        <p:nvCxnSpPr>
          <p:cNvPr id="200" name="Google Shape;200;p29"/>
          <p:cNvCxnSpPr/>
          <p:nvPr/>
        </p:nvCxnSpPr>
        <p:spPr>
          <a:xfrm>
            <a:off x="4433096" y="2261104"/>
            <a:ext cx="180000" cy="259800"/>
          </a:xfrm>
          <a:prstGeom prst="straightConnector1">
            <a:avLst/>
          </a:prstGeom>
          <a:noFill/>
          <a:ln cap="flat" cmpd="sng" w="28575">
            <a:solidFill>
              <a:srgbClr val="B81C35"/>
            </a:solidFill>
            <a:prstDash val="dash"/>
            <a:round/>
            <a:headEnd len="med" w="med" type="none"/>
            <a:tailEnd len="med" w="med" type="none"/>
          </a:ln>
        </p:spPr>
      </p:cxnSp>
      <p:cxnSp>
        <p:nvCxnSpPr>
          <p:cNvPr id="201" name="Google Shape;201;p29"/>
          <p:cNvCxnSpPr/>
          <p:nvPr/>
        </p:nvCxnSpPr>
        <p:spPr>
          <a:xfrm>
            <a:off x="3885304" y="2662233"/>
            <a:ext cx="152400" cy="217800"/>
          </a:xfrm>
          <a:prstGeom prst="straightConnector1">
            <a:avLst/>
          </a:prstGeom>
          <a:noFill/>
          <a:ln cap="flat" cmpd="sng" w="28575">
            <a:solidFill>
              <a:srgbClr val="B81C35"/>
            </a:solidFill>
            <a:prstDash val="dash"/>
            <a:round/>
            <a:headEnd len="med" w="med" type="none"/>
            <a:tailEnd len="med" w="med" type="none"/>
          </a:ln>
        </p:spPr>
      </p:cxnSp>
      <p:cxnSp>
        <p:nvCxnSpPr>
          <p:cNvPr id="202" name="Google Shape;202;p29"/>
          <p:cNvCxnSpPr/>
          <p:nvPr/>
        </p:nvCxnSpPr>
        <p:spPr>
          <a:xfrm>
            <a:off x="4312725" y="2707422"/>
            <a:ext cx="179700" cy="294600"/>
          </a:xfrm>
          <a:prstGeom prst="straightConnector1">
            <a:avLst/>
          </a:prstGeom>
          <a:noFill/>
          <a:ln cap="flat" cmpd="sng" w="28575">
            <a:solidFill>
              <a:srgbClr val="B81C35"/>
            </a:solidFill>
            <a:prstDash val="dash"/>
            <a:round/>
            <a:headEnd len="med" w="med" type="none"/>
            <a:tailEnd len="med" w="med" type="none"/>
          </a:ln>
        </p:spPr>
      </p:cxnSp>
      <p:cxnSp>
        <p:nvCxnSpPr>
          <p:cNvPr id="203" name="Google Shape;203;p29"/>
          <p:cNvCxnSpPr/>
          <p:nvPr/>
        </p:nvCxnSpPr>
        <p:spPr>
          <a:xfrm>
            <a:off x="4841374" y="2394892"/>
            <a:ext cx="58200" cy="87600"/>
          </a:xfrm>
          <a:prstGeom prst="straightConnector1">
            <a:avLst/>
          </a:prstGeom>
          <a:noFill/>
          <a:ln cap="flat" cmpd="sng" w="28575">
            <a:solidFill>
              <a:srgbClr val="B81C35"/>
            </a:solidFill>
            <a:prstDash val="dash"/>
            <a:round/>
            <a:headEnd len="med" w="med" type="none"/>
            <a:tailEnd len="med" w="med" type="none"/>
          </a:ln>
        </p:spPr>
      </p:cxnSp>
      <p:cxnSp>
        <p:nvCxnSpPr>
          <p:cNvPr id="204" name="Google Shape;204;p29"/>
          <p:cNvCxnSpPr/>
          <p:nvPr/>
        </p:nvCxnSpPr>
        <p:spPr>
          <a:xfrm>
            <a:off x="3775570" y="3002211"/>
            <a:ext cx="58200" cy="99300"/>
          </a:xfrm>
          <a:prstGeom prst="straightConnector1">
            <a:avLst/>
          </a:prstGeom>
          <a:noFill/>
          <a:ln cap="flat" cmpd="sng" w="28575">
            <a:solidFill>
              <a:srgbClr val="B81C35"/>
            </a:solidFill>
            <a:prstDash val="dash"/>
            <a:round/>
            <a:headEnd len="med" w="med" type="none"/>
            <a:tailEnd len="med" w="med" type="none"/>
          </a:ln>
        </p:spPr>
      </p:cxnSp>
      <p:sp>
        <p:nvSpPr>
          <p:cNvPr id="205" name="Google Shape;205;p29"/>
          <p:cNvSpPr txBox="1"/>
          <p:nvPr/>
        </p:nvSpPr>
        <p:spPr>
          <a:xfrm>
            <a:off x="885650" y="3910400"/>
            <a:ext cx="1399500" cy="8445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800">
                <a:latin typeface="Proxima Nova"/>
                <a:ea typeface="Proxima Nova"/>
                <a:cs typeface="Proxima Nova"/>
                <a:sym typeface="Proxima Nova"/>
              </a:rPr>
              <a:t>First Principal Component</a:t>
            </a:r>
            <a:endParaRPr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000"/>
                                        <p:tgtEl>
                                          <p:spTgt spid="200"/>
                                        </p:tgtEl>
                                      </p:cBhvr>
                                    </p:animEffect>
                                  </p:childTnLst>
                                </p:cTn>
                              </p:par>
                              <p:par>
                                <p:cTn fill="hold" nodeType="with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par>
                                <p:cTn fill="hold" nodeType="with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729775" y="206000"/>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Clustering</a:t>
            </a:r>
            <a:endParaRPr/>
          </a:p>
        </p:txBody>
      </p:sp>
      <p:sp>
        <p:nvSpPr>
          <p:cNvPr id="211" name="Google Shape;211;p30"/>
          <p:cNvSpPr/>
          <p:nvPr/>
        </p:nvSpPr>
        <p:spPr>
          <a:xfrm>
            <a:off x="0" y="178100"/>
            <a:ext cx="549000" cy="757500"/>
          </a:xfrm>
          <a:prstGeom prst="homePlate">
            <a:avLst>
              <a:gd fmla="val 29803" name="adj"/>
            </a:avLst>
          </a:prstGeom>
          <a:solidFill>
            <a:srgbClr val="B81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roxima Nova"/>
                <a:ea typeface="Proxima Nova"/>
                <a:cs typeface="Proxima Nova"/>
                <a:sym typeface="Proxima Nova"/>
              </a:rPr>
              <a:t>      </a:t>
            </a:r>
            <a:endParaRPr sz="3000">
              <a:solidFill>
                <a:schemeClr val="lt1"/>
              </a:solidFill>
              <a:latin typeface="Proxima Nova"/>
              <a:ea typeface="Proxima Nova"/>
              <a:cs typeface="Proxima Nova"/>
              <a:sym typeface="Proxima Nova"/>
            </a:endParaRPr>
          </a:p>
        </p:txBody>
      </p:sp>
      <p:sp>
        <p:nvSpPr>
          <p:cNvPr id="212" name="Google Shape;212;p30"/>
          <p:cNvSpPr/>
          <p:nvPr/>
        </p:nvSpPr>
        <p:spPr>
          <a:xfrm>
            <a:off x="0" y="178100"/>
            <a:ext cx="329400" cy="757500"/>
          </a:xfrm>
          <a:prstGeom prst="homePlate">
            <a:avLst>
              <a:gd fmla="val 50000" name="adj"/>
            </a:avLst>
          </a:prstGeom>
          <a:solidFill>
            <a:srgbClr val="9D1F63">
              <a:alpha val="9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Proxima Nova"/>
              <a:ea typeface="Proxima Nova"/>
              <a:cs typeface="Proxima Nova"/>
              <a:sym typeface="Proxima Nova"/>
            </a:endParaRPr>
          </a:p>
        </p:txBody>
      </p:sp>
      <p:sp>
        <p:nvSpPr>
          <p:cNvPr id="213" name="Google Shape;213;p30"/>
          <p:cNvSpPr txBox="1"/>
          <p:nvPr>
            <p:ph idx="1" type="body"/>
          </p:nvPr>
        </p:nvSpPr>
        <p:spPr>
          <a:xfrm>
            <a:off x="1279150" y="668475"/>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i="1" sz="600">
              <a:solidFill>
                <a:schemeClr val="dk1"/>
              </a:solidFill>
            </a:endParaRPr>
          </a:p>
          <a:p>
            <a:pPr indent="0" lvl="0" marL="457200" rtl="0" algn="l">
              <a:spcBef>
                <a:spcPts val="0"/>
              </a:spcBef>
              <a:spcAft>
                <a:spcPts val="0"/>
              </a:spcAft>
              <a:buNone/>
            </a:pPr>
            <a:r>
              <a:rPr i="1" lang="en" sz="2400">
                <a:solidFill>
                  <a:schemeClr val="dk1"/>
                </a:solidFill>
              </a:rPr>
              <a:t>Letting the data tell the story to us</a:t>
            </a:r>
            <a:endParaRPr i="1" sz="2400">
              <a:solidFill>
                <a:schemeClr val="dk1"/>
              </a:solidFill>
            </a:endParaRPr>
          </a:p>
          <a:p>
            <a:pPr indent="0" lvl="0" marL="457200" rtl="0" algn="l">
              <a:spcBef>
                <a:spcPts val="0"/>
              </a:spcBef>
              <a:spcAft>
                <a:spcPts val="0"/>
              </a:spcAft>
              <a:buNone/>
            </a:pPr>
            <a:r>
              <a:t/>
            </a:r>
            <a:endParaRPr sz="2400">
              <a:solidFill>
                <a:schemeClr val="dk1"/>
              </a:solidFill>
            </a:endParaRPr>
          </a:p>
          <a:p>
            <a:pPr indent="0" lvl="0" marL="0" rtl="0" algn="l">
              <a:spcBef>
                <a:spcPts val="0"/>
              </a:spcBef>
              <a:spcAft>
                <a:spcPts val="0"/>
              </a:spcAft>
              <a:buNone/>
            </a:pPr>
            <a:r>
              <a:t/>
            </a:r>
            <a:endParaRPr sz="1800">
              <a:solidFill>
                <a:schemeClr val="dk1"/>
              </a:solidFill>
            </a:endParaRPr>
          </a:p>
          <a:p>
            <a:pPr indent="457200" lvl="0" marL="0" rtl="0" algn="l">
              <a:spcBef>
                <a:spcPts val="0"/>
              </a:spcBef>
              <a:spcAft>
                <a:spcPts val="0"/>
              </a:spcAft>
              <a:buNone/>
            </a:pPr>
            <a:r>
              <a:t/>
            </a:r>
            <a:endParaRPr sz="1800">
              <a:solidFill>
                <a:schemeClr val="dk1"/>
              </a:solidFill>
              <a:latin typeface="Arial"/>
              <a:ea typeface="Arial"/>
              <a:cs typeface="Arial"/>
              <a:sym typeface="Arial"/>
            </a:endParaRPr>
          </a:p>
          <a:p>
            <a:pPr indent="0" lvl="0" marL="0" rtl="0" algn="l">
              <a:spcBef>
                <a:spcPts val="0"/>
              </a:spcBef>
              <a:spcAft>
                <a:spcPts val="0"/>
              </a:spcAft>
              <a:buNone/>
            </a:pPr>
            <a:r>
              <a:t/>
            </a:r>
            <a:endParaRPr sz="1800">
              <a:solidFill>
                <a:schemeClr val="dk1"/>
              </a:solidFill>
              <a:latin typeface="Arial"/>
              <a:ea typeface="Arial"/>
              <a:cs typeface="Arial"/>
              <a:sym typeface="Arial"/>
            </a:endParaRPr>
          </a:p>
        </p:txBody>
      </p:sp>
      <p:pic>
        <p:nvPicPr>
          <p:cNvPr id="214" name="Google Shape;214;p30"/>
          <p:cNvPicPr preferRelativeResize="0"/>
          <p:nvPr/>
        </p:nvPicPr>
        <p:blipFill>
          <a:blip r:embed="rId3">
            <a:alphaModFix/>
          </a:blip>
          <a:stretch>
            <a:fillRect/>
          </a:stretch>
        </p:blipFill>
        <p:spPr>
          <a:xfrm>
            <a:off x="1842225" y="1370175"/>
            <a:ext cx="4619525" cy="3604501"/>
          </a:xfrm>
          <a:prstGeom prst="rect">
            <a:avLst/>
          </a:prstGeom>
          <a:noFill/>
          <a:ln>
            <a:noFill/>
          </a:ln>
        </p:spPr>
      </p:pic>
      <p:cxnSp>
        <p:nvCxnSpPr>
          <p:cNvPr id="215" name="Google Shape;215;p30"/>
          <p:cNvCxnSpPr/>
          <p:nvPr/>
        </p:nvCxnSpPr>
        <p:spPr>
          <a:xfrm rot="10800000">
            <a:off x="5427275" y="1759725"/>
            <a:ext cx="2170800" cy="209700"/>
          </a:xfrm>
          <a:prstGeom prst="straightConnector1">
            <a:avLst/>
          </a:prstGeom>
          <a:noFill/>
          <a:ln cap="flat" cmpd="sng" w="38100">
            <a:solidFill>
              <a:schemeClr val="dk2"/>
            </a:solidFill>
            <a:prstDash val="solid"/>
            <a:round/>
            <a:headEnd len="med" w="med" type="none"/>
            <a:tailEnd len="med" w="med" type="triangle"/>
          </a:ln>
        </p:spPr>
      </p:cxnSp>
      <p:sp>
        <p:nvSpPr>
          <p:cNvPr id="216" name="Google Shape;216;p30"/>
          <p:cNvSpPr txBox="1"/>
          <p:nvPr/>
        </p:nvSpPr>
        <p:spPr>
          <a:xfrm>
            <a:off x="7548725" y="1759725"/>
            <a:ext cx="12210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cxnSp>
        <p:nvCxnSpPr>
          <p:cNvPr id="217" name="Google Shape;217;p30"/>
          <p:cNvCxnSpPr/>
          <p:nvPr/>
        </p:nvCxnSpPr>
        <p:spPr>
          <a:xfrm>
            <a:off x="1036100" y="2376450"/>
            <a:ext cx="1048200" cy="851100"/>
          </a:xfrm>
          <a:prstGeom prst="straightConnector1">
            <a:avLst/>
          </a:prstGeom>
          <a:noFill/>
          <a:ln cap="flat" cmpd="sng" w="38100">
            <a:solidFill>
              <a:schemeClr val="dk2"/>
            </a:solidFill>
            <a:prstDash val="solid"/>
            <a:round/>
            <a:headEnd len="med" w="med" type="none"/>
            <a:tailEnd len="med" w="med" type="triangle"/>
          </a:ln>
        </p:spPr>
      </p:cxnSp>
      <p:sp>
        <p:nvSpPr>
          <p:cNvPr id="218" name="Google Shape;218;p30"/>
          <p:cNvSpPr txBox="1"/>
          <p:nvPr/>
        </p:nvSpPr>
        <p:spPr>
          <a:xfrm>
            <a:off x="672350" y="2043450"/>
            <a:ext cx="838800" cy="51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1">
            <a:hlinkClick/>
          </p:cNvPr>
          <p:cNvPicPr preferRelativeResize="0"/>
          <p:nvPr/>
        </p:nvPicPr>
        <p:blipFill rotWithShape="1">
          <a:blip r:embed="rId3">
            <a:alphaModFix/>
          </a:blip>
          <a:srcRect b="14104" l="7125" r="54772" t="13305"/>
          <a:stretch/>
        </p:blipFill>
        <p:spPr>
          <a:xfrm>
            <a:off x="729775" y="932350"/>
            <a:ext cx="3501425" cy="3278800"/>
          </a:xfrm>
          <a:prstGeom prst="rect">
            <a:avLst/>
          </a:prstGeom>
          <a:noFill/>
          <a:ln cap="flat" cmpd="sng" w="9525">
            <a:solidFill>
              <a:srgbClr val="000000"/>
            </a:solidFill>
            <a:prstDash val="solid"/>
            <a:round/>
            <a:headEnd len="sm" w="sm" type="none"/>
            <a:tailEnd len="sm" w="sm" type="none"/>
          </a:ln>
        </p:spPr>
      </p:pic>
      <p:pic>
        <p:nvPicPr>
          <p:cNvPr id="224" name="Google Shape;224;p31"/>
          <p:cNvPicPr preferRelativeResize="0"/>
          <p:nvPr/>
        </p:nvPicPr>
        <p:blipFill rotWithShape="1">
          <a:blip r:embed="rId3">
            <a:alphaModFix/>
          </a:blip>
          <a:srcRect b="14104" l="58445" r="3452" t="13305"/>
          <a:stretch/>
        </p:blipFill>
        <p:spPr>
          <a:xfrm>
            <a:off x="4984825" y="907700"/>
            <a:ext cx="3501425" cy="3278800"/>
          </a:xfrm>
          <a:prstGeom prst="rect">
            <a:avLst/>
          </a:prstGeom>
          <a:noFill/>
          <a:ln cap="flat" cmpd="sng" w="9525">
            <a:solidFill>
              <a:srgbClr val="000000"/>
            </a:solidFill>
            <a:prstDash val="solid"/>
            <a:round/>
            <a:headEnd len="sm" w="sm" type="none"/>
            <a:tailEnd len="sm" w="sm" type="none"/>
          </a:ln>
        </p:spPr>
      </p:pic>
      <p:sp>
        <p:nvSpPr>
          <p:cNvPr id="225" name="Google Shape;225;p31"/>
          <p:cNvSpPr txBox="1"/>
          <p:nvPr>
            <p:ph type="title"/>
          </p:nvPr>
        </p:nvSpPr>
        <p:spPr>
          <a:xfrm>
            <a:off x="729775" y="206000"/>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Clusters</a:t>
            </a:r>
            <a:endParaRPr/>
          </a:p>
        </p:txBody>
      </p:sp>
      <p:sp>
        <p:nvSpPr>
          <p:cNvPr id="226" name="Google Shape;226;p31"/>
          <p:cNvSpPr/>
          <p:nvPr/>
        </p:nvSpPr>
        <p:spPr>
          <a:xfrm>
            <a:off x="0" y="178100"/>
            <a:ext cx="549000" cy="757500"/>
          </a:xfrm>
          <a:prstGeom prst="homePlate">
            <a:avLst>
              <a:gd fmla="val 29803" name="adj"/>
            </a:avLst>
          </a:prstGeom>
          <a:solidFill>
            <a:srgbClr val="B81C3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Proxima Nova"/>
                <a:ea typeface="Proxima Nova"/>
                <a:cs typeface="Proxima Nova"/>
                <a:sym typeface="Proxima Nova"/>
              </a:rPr>
              <a:t>      </a:t>
            </a:r>
            <a:endParaRPr sz="3000">
              <a:solidFill>
                <a:schemeClr val="lt1"/>
              </a:solidFill>
              <a:latin typeface="Proxima Nova"/>
              <a:ea typeface="Proxima Nova"/>
              <a:cs typeface="Proxima Nova"/>
              <a:sym typeface="Proxima Nova"/>
            </a:endParaRPr>
          </a:p>
        </p:txBody>
      </p:sp>
      <p:sp>
        <p:nvSpPr>
          <p:cNvPr id="227" name="Google Shape;227;p31"/>
          <p:cNvSpPr/>
          <p:nvPr/>
        </p:nvSpPr>
        <p:spPr>
          <a:xfrm>
            <a:off x="0" y="178100"/>
            <a:ext cx="329400" cy="757500"/>
          </a:xfrm>
          <a:prstGeom prst="homePlate">
            <a:avLst>
              <a:gd fmla="val 50000" name="adj"/>
            </a:avLst>
          </a:prstGeom>
          <a:solidFill>
            <a:srgbClr val="9D1F63">
              <a:alpha val="96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3200">
              <a:solidFill>
                <a:schemeClr val="lt1"/>
              </a:solidFill>
              <a:latin typeface="Proxima Nova"/>
              <a:ea typeface="Proxima Nova"/>
              <a:cs typeface="Proxima Nova"/>
              <a:sym typeface="Proxima Nova"/>
            </a:endParaRPr>
          </a:p>
        </p:txBody>
      </p:sp>
      <p:pic>
        <p:nvPicPr>
          <p:cNvPr id="228" name="Google Shape;228;p31"/>
          <p:cNvPicPr preferRelativeResize="0"/>
          <p:nvPr/>
        </p:nvPicPr>
        <p:blipFill>
          <a:blip r:embed="rId4">
            <a:alphaModFix/>
          </a:blip>
          <a:stretch>
            <a:fillRect/>
          </a:stretch>
        </p:blipFill>
        <p:spPr>
          <a:xfrm>
            <a:off x="4455000" y="872075"/>
            <a:ext cx="4077500" cy="3564425"/>
          </a:xfrm>
          <a:prstGeom prst="rect">
            <a:avLst/>
          </a:prstGeom>
          <a:noFill/>
          <a:ln>
            <a:noFill/>
          </a:ln>
        </p:spPr>
      </p:pic>
      <p:pic>
        <p:nvPicPr>
          <p:cNvPr id="229" name="Google Shape;229;p31"/>
          <p:cNvPicPr preferRelativeResize="0"/>
          <p:nvPr/>
        </p:nvPicPr>
        <p:blipFill>
          <a:blip r:embed="rId5">
            <a:alphaModFix/>
          </a:blip>
          <a:stretch>
            <a:fillRect/>
          </a:stretch>
        </p:blipFill>
        <p:spPr>
          <a:xfrm>
            <a:off x="414856" y="914956"/>
            <a:ext cx="3970538" cy="36031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9"/>
                                        </p:tgtEl>
                                      </p:cBhvr>
                                    </p:animEffect>
                                    <p:set>
                                      <p:cBhvr>
                                        <p:cTn dur="1" fill="hold">
                                          <p:stCondLst>
                                            <p:cond delay="1000"/>
                                          </p:stCondLst>
                                        </p:cTn>
                                        <p:tgtEl>
                                          <p:spTgt spid="22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8"/>
                                        </p:tgtEl>
                                      </p:cBhvr>
                                    </p:animEffect>
                                    <p:set>
                                      <p:cBhvr>
                                        <p:cTn dur="1" fill="hold">
                                          <p:stCondLst>
                                            <p:cond delay="1000"/>
                                          </p:stCondLst>
                                        </p:cTn>
                                        <p:tgtEl>
                                          <p:spTgt spid="2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2"/>
          <p:cNvSpPr txBox="1"/>
          <p:nvPr>
            <p:ph type="title"/>
          </p:nvPr>
        </p:nvSpPr>
        <p:spPr>
          <a:xfrm>
            <a:off x="478600" y="206000"/>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Cluster Visualization</a:t>
            </a:r>
            <a:endParaRPr/>
          </a:p>
          <a:p>
            <a:pPr indent="0" lvl="0" marL="0" rtl="0" algn="l">
              <a:spcBef>
                <a:spcPts val="0"/>
              </a:spcBef>
              <a:spcAft>
                <a:spcPts val="0"/>
              </a:spcAft>
              <a:buNone/>
            </a:pPr>
            <a:r>
              <a:t/>
            </a:r>
            <a:endParaRPr/>
          </a:p>
        </p:txBody>
      </p:sp>
      <p:pic>
        <p:nvPicPr>
          <p:cNvPr id="235" name="Google Shape;235;p32"/>
          <p:cNvPicPr preferRelativeResize="0"/>
          <p:nvPr/>
        </p:nvPicPr>
        <p:blipFill rotWithShape="1">
          <a:blip r:embed="rId3">
            <a:alphaModFix/>
          </a:blip>
          <a:srcRect b="0" l="0" r="8792" t="0"/>
          <a:stretch/>
        </p:blipFill>
        <p:spPr>
          <a:xfrm>
            <a:off x="4911225" y="1438725"/>
            <a:ext cx="3935850" cy="3236324"/>
          </a:xfrm>
          <a:prstGeom prst="rect">
            <a:avLst/>
          </a:prstGeom>
          <a:noFill/>
          <a:ln>
            <a:noFill/>
          </a:ln>
        </p:spPr>
      </p:pic>
      <p:pic>
        <p:nvPicPr>
          <p:cNvPr id="236" name="Google Shape;236;p32"/>
          <p:cNvPicPr preferRelativeResize="0"/>
          <p:nvPr/>
        </p:nvPicPr>
        <p:blipFill rotWithShape="1">
          <a:blip r:embed="rId4">
            <a:alphaModFix/>
          </a:blip>
          <a:srcRect b="14627" l="12498" r="8199" t="14228"/>
          <a:stretch/>
        </p:blipFill>
        <p:spPr>
          <a:xfrm>
            <a:off x="355800" y="1458967"/>
            <a:ext cx="4809552" cy="3236332"/>
          </a:xfrm>
          <a:prstGeom prst="rect">
            <a:avLst/>
          </a:prstGeom>
          <a:noFill/>
          <a:ln>
            <a:noFill/>
          </a:ln>
        </p:spPr>
      </p:pic>
      <p:sp>
        <p:nvSpPr>
          <p:cNvPr id="237" name="Google Shape;237;p32"/>
          <p:cNvSpPr txBox="1"/>
          <p:nvPr>
            <p:ph idx="1" type="body"/>
          </p:nvPr>
        </p:nvSpPr>
        <p:spPr>
          <a:xfrm>
            <a:off x="612675" y="755300"/>
            <a:ext cx="8234400" cy="5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Projected on demographic data</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21125" y="193975"/>
            <a:ext cx="8234400" cy="70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Elbow Rule</a:t>
            </a:r>
            <a:endParaRPr/>
          </a:p>
        </p:txBody>
      </p:sp>
      <p:pic>
        <p:nvPicPr>
          <p:cNvPr id="243" name="Google Shape;243;p33"/>
          <p:cNvPicPr preferRelativeResize="0"/>
          <p:nvPr/>
        </p:nvPicPr>
        <p:blipFill rotWithShape="1">
          <a:blip r:embed="rId3">
            <a:alphaModFix/>
          </a:blip>
          <a:srcRect b="0" l="0" r="0" t="9453"/>
          <a:stretch/>
        </p:blipFill>
        <p:spPr>
          <a:xfrm>
            <a:off x="3182275" y="363775"/>
            <a:ext cx="4876900" cy="4415950"/>
          </a:xfrm>
          <a:prstGeom prst="rect">
            <a:avLst/>
          </a:prstGeom>
          <a:noFill/>
          <a:ln>
            <a:noFill/>
          </a:ln>
        </p:spPr>
      </p:pic>
      <p:sp>
        <p:nvSpPr>
          <p:cNvPr id="244" name="Google Shape;244;p33">
            <a:hlinkClick/>
          </p:cNvPr>
          <p:cNvSpPr/>
          <p:nvPr/>
        </p:nvSpPr>
        <p:spPr>
          <a:xfrm>
            <a:off x="7721425" y="895675"/>
            <a:ext cx="1237200" cy="442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Appendix</a:t>
            </a:r>
            <a:endParaRPr/>
          </a:p>
        </p:txBody>
      </p:sp>
      <p:sp>
        <p:nvSpPr>
          <p:cNvPr id="245" name="Google Shape;245;p33">
            <a:hlinkClick/>
          </p:cNvPr>
          <p:cNvSpPr/>
          <p:nvPr/>
        </p:nvSpPr>
        <p:spPr>
          <a:xfrm>
            <a:off x="7678875" y="453175"/>
            <a:ext cx="1237200" cy="4425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Clustering</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oc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